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3.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343" r:id="rId3"/>
    <p:sldId id="348" r:id="rId4"/>
    <p:sldId id="344" r:id="rId5"/>
    <p:sldId id="351" r:id="rId6"/>
    <p:sldId id="349" r:id="rId7"/>
    <p:sldId id="350" r:id="rId8"/>
    <p:sldId id="352" r:id="rId9"/>
    <p:sldId id="345" r:id="rId10"/>
    <p:sldId id="339" r:id="rId11"/>
    <p:sldId id="336" r:id="rId12"/>
    <p:sldId id="346" r:id="rId13"/>
    <p:sldId id="337" r:id="rId14"/>
    <p:sldId id="353" r:id="rId15"/>
    <p:sldId id="261" r:id="rId16"/>
  </p:sldIdLst>
  <p:sldSz cx="12192000" cy="6858000"/>
  <p:notesSz cx="7102475" cy="10233025"/>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nghui Wang" initials="HW" lastIdx="4" clrIdx="0">
    <p:extLst>
      <p:ext uri="{19B8F6BF-5375-455C-9EA6-DF929625EA0E}">
        <p15:presenceInfo xmlns:p15="http://schemas.microsoft.com/office/powerpoint/2012/main" userId="e3b9718c077027f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000"/>
    <a:srgbClr val="008000"/>
    <a:srgbClr val="A9D18E"/>
    <a:srgbClr val="0000FF"/>
    <a:srgbClr val="FF5050"/>
    <a:srgbClr val="4472C4"/>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alpha val="20000"/>
            </a:scheme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alpha val="20000"/>
            </a:schemeClr>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12700" cap="flat">
              <a:solidFill>
                <a:schemeClr val="accent5"/>
              </a:solidFill>
              <a:prstDash val="solid"/>
              <a:round/>
            </a:ln>
          </a:top>
          <a:bottom>
            <a:ln w="12700" cap="flat">
              <a:solidFill>
                <a:schemeClr val="accent5"/>
              </a:solidFill>
              <a:prstDash val="solid"/>
              <a:round/>
            </a:ln>
          </a:bottom>
          <a:insideH>
            <a:ln w="12700" cap="flat">
              <a:noFill/>
              <a:miter lim="400000"/>
            </a:ln>
          </a:insideH>
          <a:insideV>
            <a:ln w="12700" cap="flat">
              <a:noFill/>
              <a:miter lim="400000"/>
            </a:ln>
          </a:insideV>
        </a:tcBdr>
        <a:fill>
          <a:noFill/>
        </a:fill>
      </a:tcStyle>
    </a:lastRow>
    <a:firstRow>
      <a:tcTxStyle b="on" i="off">
        <a:fontRef idx="major">
          <a:srgbClr val="000000"/>
        </a:fontRef>
        <a:srgbClr val="000000"/>
      </a:tcTxStyle>
      <a:tcStyle>
        <a:tcBdr>
          <a:left>
            <a:ln w="12700" cap="flat">
              <a:noFill/>
              <a:miter lim="400000"/>
            </a:ln>
          </a:left>
          <a:right>
            <a:ln w="12700" cap="flat">
              <a:noFill/>
              <a:miter lim="400000"/>
            </a:ln>
          </a:right>
          <a:top>
            <a:ln w="12700" cap="flat">
              <a:solidFill>
                <a:schemeClr val="accent5"/>
              </a:solidFill>
              <a:prstDash val="solid"/>
              <a:round/>
            </a:ln>
          </a:top>
          <a:bottom>
            <a:ln w="12700" cap="flat">
              <a:solidFill>
                <a:schemeClr val="accent5"/>
              </a:solidFill>
              <a:prstDash val="solid"/>
              <a:round/>
            </a:ln>
          </a:bottom>
          <a:insideH>
            <a:ln w="12700" cap="flat">
              <a:noFill/>
              <a:miter lim="400000"/>
            </a:ln>
          </a:insideH>
          <a:insideV>
            <a:ln w="12700" cap="flat">
              <a:noFill/>
              <a:miter lim="400000"/>
            </a:ln>
          </a:insideV>
        </a:tcBdr>
        <a:fill>
          <a:no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21" autoAdjust="0"/>
    <p:restoredTop sz="93724" autoAdjust="0"/>
  </p:normalViewPr>
  <p:slideViewPr>
    <p:cSldViewPr snapToGrid="0" showGuides="1">
      <p:cViewPr varScale="1">
        <p:scale>
          <a:sx n="66" d="100"/>
          <a:sy n="66" d="100"/>
        </p:scale>
        <p:origin x="780" y="48"/>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ng Xu" userId="3aafe0ec74696e44" providerId="LiveId" clId="{A0C19B49-5022-40A2-8824-CFF65683DC39}"/>
    <pc:docChg chg="undo redo custSel addSld delSld modSld">
      <pc:chgData name="Ting Xu" userId="3aafe0ec74696e44" providerId="LiveId" clId="{A0C19B49-5022-40A2-8824-CFF65683DC39}" dt="2025-03-04T01:04:25.084" v="3916" actId="20577"/>
      <pc:docMkLst>
        <pc:docMk/>
      </pc:docMkLst>
      <pc:sldChg chg="modSp mod">
        <pc:chgData name="Ting Xu" userId="3aafe0ec74696e44" providerId="LiveId" clId="{A0C19B49-5022-40A2-8824-CFF65683DC39}" dt="2025-03-02T04:32:10.441" v="415" actId="6549"/>
        <pc:sldMkLst>
          <pc:docMk/>
          <pc:sldMk cId="0" sldId="256"/>
        </pc:sldMkLst>
        <pc:spChg chg="mod">
          <ac:chgData name="Ting Xu" userId="3aafe0ec74696e44" providerId="LiveId" clId="{A0C19B49-5022-40A2-8824-CFF65683DC39}" dt="2025-03-02T04:32:10.441" v="415" actId="6549"/>
          <ac:spMkLst>
            <pc:docMk/>
            <pc:sldMk cId="0" sldId="256"/>
            <ac:spMk id="3" creationId="{26570595-4C57-82DF-EF35-97E4EEEDCDB3}"/>
          </ac:spMkLst>
        </pc:spChg>
        <pc:spChg chg="mod">
          <ac:chgData name="Ting Xu" userId="3aafe0ec74696e44" providerId="LiveId" clId="{A0C19B49-5022-40A2-8824-CFF65683DC39}" dt="2025-03-02T03:04:39.007" v="14" actId="20577"/>
          <ac:spMkLst>
            <pc:docMk/>
            <pc:sldMk cId="0" sldId="256"/>
            <ac:spMk id="5" creationId="{0B8714F9-1232-8EAC-115A-6DC092060615}"/>
          </ac:spMkLst>
        </pc:spChg>
      </pc:sldChg>
      <pc:sldChg chg="addSp delSp modSp mod">
        <pc:chgData name="Ting Xu" userId="3aafe0ec74696e44" providerId="LiveId" clId="{A0C19B49-5022-40A2-8824-CFF65683DC39}" dt="2025-03-02T08:20:14.503" v="1784" actId="114"/>
        <pc:sldMkLst>
          <pc:docMk/>
          <pc:sldMk cId="0" sldId="258"/>
        </pc:sldMkLst>
        <pc:spChg chg="mod">
          <ac:chgData name="Ting Xu" userId="3aafe0ec74696e44" providerId="LiveId" clId="{A0C19B49-5022-40A2-8824-CFF65683DC39}" dt="2025-03-02T08:20:14.503" v="1784" actId="114"/>
          <ac:spMkLst>
            <pc:docMk/>
            <pc:sldMk cId="0" sldId="258"/>
            <ac:spMk id="4" creationId="{8CE0C106-1CDF-2C26-0FDC-DF0FDE149B3C}"/>
          </ac:spMkLst>
        </pc:spChg>
        <pc:spChg chg="add del mod">
          <ac:chgData name="Ting Xu" userId="3aafe0ec74696e44" providerId="LiveId" clId="{A0C19B49-5022-40A2-8824-CFF65683DC39}" dt="2025-03-02T08:15:43.129" v="1771"/>
          <ac:spMkLst>
            <pc:docMk/>
            <pc:sldMk cId="0" sldId="258"/>
            <ac:spMk id="8" creationId="{ADB1B00A-6BB9-4E83-B3E3-8444A891D658}"/>
          </ac:spMkLst>
        </pc:spChg>
      </pc:sldChg>
      <pc:sldChg chg="addSp delSp modSp mod">
        <pc:chgData name="Ting Xu" userId="3aafe0ec74696e44" providerId="LiveId" clId="{A0C19B49-5022-40A2-8824-CFF65683DC39}" dt="2025-03-03T12:24:49.434" v="3134" actId="20577"/>
        <pc:sldMkLst>
          <pc:docMk/>
          <pc:sldMk cId="0" sldId="260"/>
        </pc:sldMkLst>
        <pc:spChg chg="del">
          <ac:chgData name="Ting Xu" userId="3aafe0ec74696e44" providerId="LiveId" clId="{A0C19B49-5022-40A2-8824-CFF65683DC39}" dt="2025-03-02T10:14:42.626" v="2754" actId="478"/>
          <ac:spMkLst>
            <pc:docMk/>
            <pc:sldMk cId="0" sldId="260"/>
            <ac:spMk id="2" creationId="{366DF45F-06DD-5145-A6F3-4B8FCB7C0832}"/>
          </ac:spMkLst>
        </pc:spChg>
        <pc:spChg chg="mod">
          <ac:chgData name="Ting Xu" userId="3aafe0ec74696e44" providerId="LiveId" clId="{A0C19B49-5022-40A2-8824-CFF65683DC39}" dt="2025-03-02T09:41:46.203" v="2377" actId="20577"/>
          <ac:spMkLst>
            <pc:docMk/>
            <pc:sldMk cId="0" sldId="260"/>
            <ac:spMk id="3" creationId="{051F60E3-3F71-2C0A-2348-96CE017ACACF}"/>
          </ac:spMkLst>
        </pc:spChg>
        <pc:spChg chg="mod">
          <ac:chgData name="Ting Xu" userId="3aafe0ec74696e44" providerId="LiveId" clId="{A0C19B49-5022-40A2-8824-CFF65683DC39}" dt="2025-03-03T12:24:49.434" v="3134" actId="20577"/>
          <ac:spMkLst>
            <pc:docMk/>
            <pc:sldMk cId="0" sldId="260"/>
            <ac:spMk id="6" creationId="{99AD96F5-81B8-F603-854C-C626704A6198}"/>
          </ac:spMkLst>
        </pc:spChg>
        <pc:spChg chg="add mod">
          <ac:chgData name="Ting Xu" userId="3aafe0ec74696e44" providerId="LiveId" clId="{A0C19B49-5022-40A2-8824-CFF65683DC39}" dt="2025-03-02T10:15:52.913" v="2782"/>
          <ac:spMkLst>
            <pc:docMk/>
            <pc:sldMk cId="0" sldId="260"/>
            <ac:spMk id="11" creationId="{5A06F451-86C2-4565-8B8A-24DE959BD768}"/>
          </ac:spMkLst>
        </pc:spChg>
        <pc:graphicFrameChg chg="mod modGraphic">
          <ac:chgData name="Ting Xu" userId="3aafe0ec74696e44" providerId="LiveId" clId="{A0C19B49-5022-40A2-8824-CFF65683DC39}" dt="2025-03-02T10:29:15.882" v="2998" actId="6549"/>
          <ac:graphicFrameMkLst>
            <pc:docMk/>
            <pc:sldMk cId="0" sldId="260"/>
            <ac:graphicFrameMk id="261" creationId="{00000000-0000-0000-0000-000000000000}"/>
          </ac:graphicFrameMkLst>
        </pc:graphicFrameChg>
        <pc:picChg chg="add mod">
          <ac:chgData name="Ting Xu" userId="3aafe0ec74696e44" providerId="LiveId" clId="{A0C19B49-5022-40A2-8824-CFF65683DC39}" dt="2025-03-02T10:01:42.440" v="2656" actId="1076"/>
          <ac:picMkLst>
            <pc:docMk/>
            <pc:sldMk cId="0" sldId="260"/>
            <ac:picMk id="10" creationId="{90DA0504-BF38-4371-9536-1C8FEEECC7E8}"/>
          </ac:picMkLst>
        </pc:picChg>
      </pc:sldChg>
      <pc:sldChg chg="modSp mod">
        <pc:chgData name="Ting Xu" userId="3aafe0ec74696e44" providerId="LiveId" clId="{A0C19B49-5022-40A2-8824-CFF65683DC39}" dt="2025-03-03T12:35:43.954" v="3189" actId="6549"/>
        <pc:sldMkLst>
          <pc:docMk/>
          <pc:sldMk cId="0" sldId="261"/>
        </pc:sldMkLst>
        <pc:spChg chg="mod">
          <ac:chgData name="Ting Xu" userId="3aafe0ec74696e44" providerId="LiveId" clId="{A0C19B49-5022-40A2-8824-CFF65683DC39}" dt="2025-03-03T12:35:43.954" v="3189" actId="6549"/>
          <ac:spMkLst>
            <pc:docMk/>
            <pc:sldMk cId="0" sldId="261"/>
            <ac:spMk id="272" creationId="{00000000-0000-0000-0000-000000000000}"/>
          </ac:spMkLst>
        </pc:spChg>
      </pc:sldChg>
      <pc:sldChg chg="addSp delSp modSp mod">
        <pc:chgData name="Ting Xu" userId="3aafe0ec74696e44" providerId="LiveId" clId="{A0C19B49-5022-40A2-8824-CFF65683DC39}" dt="2025-03-02T07:26:25.473" v="1264" actId="20577"/>
        <pc:sldMkLst>
          <pc:docMk/>
          <pc:sldMk cId="1219212481" sldId="262"/>
        </pc:sldMkLst>
        <pc:spChg chg="mod">
          <ac:chgData name="Ting Xu" userId="3aafe0ec74696e44" providerId="LiveId" clId="{A0C19B49-5022-40A2-8824-CFF65683DC39}" dt="2025-03-02T06:16:03.439" v="898" actId="20577"/>
          <ac:spMkLst>
            <pc:docMk/>
            <pc:sldMk cId="1219212481" sldId="262"/>
            <ac:spMk id="3" creationId="{5C8E3411-24D6-A6C4-2B5D-677F255BD8C2}"/>
          </ac:spMkLst>
        </pc:spChg>
        <pc:spChg chg="del">
          <ac:chgData name="Ting Xu" userId="3aafe0ec74696e44" providerId="LiveId" clId="{A0C19B49-5022-40A2-8824-CFF65683DC39}" dt="2025-03-02T04:55:27.384" v="681" actId="478"/>
          <ac:spMkLst>
            <pc:docMk/>
            <pc:sldMk cId="1219212481" sldId="262"/>
            <ac:spMk id="4" creationId="{BB747854-14B5-90C0-D7DB-388C7CFA363E}"/>
          </ac:spMkLst>
        </pc:spChg>
        <pc:spChg chg="mod">
          <ac:chgData name="Ting Xu" userId="3aafe0ec74696e44" providerId="LiveId" clId="{A0C19B49-5022-40A2-8824-CFF65683DC39}" dt="2025-03-02T05:14:10.744" v="881" actId="20577"/>
          <ac:spMkLst>
            <pc:docMk/>
            <pc:sldMk cId="1219212481" sldId="262"/>
            <ac:spMk id="7" creationId="{FE300FA2-C998-420D-3B9B-0DF66F0EB059}"/>
          </ac:spMkLst>
        </pc:spChg>
        <pc:spChg chg="mod">
          <ac:chgData name="Ting Xu" userId="3aafe0ec74696e44" providerId="LiveId" clId="{A0C19B49-5022-40A2-8824-CFF65683DC39}" dt="2025-03-02T07:26:25.473" v="1264" actId="20577"/>
          <ac:spMkLst>
            <pc:docMk/>
            <pc:sldMk cId="1219212481" sldId="262"/>
            <ac:spMk id="9" creationId="{44E8D094-30A4-33C1-6B67-4AAF0A133208}"/>
          </ac:spMkLst>
        </pc:spChg>
        <pc:spChg chg="add mod">
          <ac:chgData name="Ting Xu" userId="3aafe0ec74696e44" providerId="LiveId" clId="{A0C19B49-5022-40A2-8824-CFF65683DC39}" dt="2025-03-02T04:55:34.854" v="682"/>
          <ac:spMkLst>
            <pc:docMk/>
            <pc:sldMk cId="1219212481" sldId="262"/>
            <ac:spMk id="15" creationId="{4186CCD7-B767-4E80-A098-BA3631BCB5E8}"/>
          </ac:spMkLst>
        </pc:spChg>
        <pc:spChg chg="mod">
          <ac:chgData name="Ting Xu" userId="3aafe0ec74696e44" providerId="LiveId" clId="{A0C19B49-5022-40A2-8824-CFF65683DC39}" dt="2025-03-02T05:13:48.306" v="877" actId="14100"/>
          <ac:spMkLst>
            <pc:docMk/>
            <pc:sldMk cId="1219212481" sldId="262"/>
            <ac:spMk id="64" creationId="{00000000-0000-0000-0000-000000000000}"/>
          </ac:spMkLst>
        </pc:spChg>
        <pc:spChg chg="mod">
          <ac:chgData name="Ting Xu" userId="3aafe0ec74696e44" providerId="LiveId" clId="{A0C19B49-5022-40A2-8824-CFF65683DC39}" dt="2025-03-02T06:15:17.883" v="890" actId="14100"/>
          <ac:spMkLst>
            <pc:docMk/>
            <pc:sldMk cId="1219212481" sldId="262"/>
            <ac:spMk id="65" creationId="{00000000-0000-0000-0000-000000000000}"/>
          </ac:spMkLst>
        </pc:spChg>
        <pc:spChg chg="mod">
          <ac:chgData name="Ting Xu" userId="3aafe0ec74696e44" providerId="LiveId" clId="{A0C19B49-5022-40A2-8824-CFF65683DC39}" dt="2025-03-02T05:12:10.040" v="871" actId="1036"/>
          <ac:spMkLst>
            <pc:docMk/>
            <pc:sldMk cId="1219212481" sldId="262"/>
            <ac:spMk id="66" creationId="{00000000-0000-0000-0000-000000000000}"/>
          </ac:spMkLst>
        </pc:spChg>
        <pc:spChg chg="mod">
          <ac:chgData name="Ting Xu" userId="3aafe0ec74696e44" providerId="LiveId" clId="{A0C19B49-5022-40A2-8824-CFF65683DC39}" dt="2025-03-02T06:15:23.119" v="891" actId="14100"/>
          <ac:spMkLst>
            <pc:docMk/>
            <pc:sldMk cId="1219212481" sldId="262"/>
            <ac:spMk id="67" creationId="{00000000-0000-0000-0000-000000000000}"/>
          </ac:spMkLst>
        </pc:spChg>
        <pc:spChg chg="mod">
          <ac:chgData name="Ting Xu" userId="3aafe0ec74696e44" providerId="LiveId" clId="{A0C19B49-5022-40A2-8824-CFF65683DC39}" dt="2025-03-02T05:12:10.040" v="871" actId="1036"/>
          <ac:spMkLst>
            <pc:docMk/>
            <pc:sldMk cId="1219212481" sldId="262"/>
            <ac:spMk id="73" creationId="{00000000-0000-0000-0000-000000000000}"/>
          </ac:spMkLst>
        </pc:spChg>
      </pc:sldChg>
      <pc:sldChg chg="addSp delSp modSp mod">
        <pc:chgData name="Ting Xu" userId="3aafe0ec74696e44" providerId="LiveId" clId="{A0C19B49-5022-40A2-8824-CFF65683DC39}" dt="2025-03-02T04:52:27.806" v="680" actId="20577"/>
        <pc:sldMkLst>
          <pc:docMk/>
          <pc:sldMk cId="3075938242" sldId="263"/>
        </pc:sldMkLst>
        <pc:spChg chg="mod">
          <ac:chgData name="Ting Xu" userId="3aafe0ec74696e44" providerId="LiveId" clId="{A0C19B49-5022-40A2-8824-CFF65683DC39}" dt="2025-03-02T04:52:27.806" v="680" actId="20577"/>
          <ac:spMkLst>
            <pc:docMk/>
            <pc:sldMk cId="3075938242" sldId="263"/>
            <ac:spMk id="2" creationId="{267DDF73-5B5C-D7AA-C1AF-E6B308AF807D}"/>
          </ac:spMkLst>
        </pc:spChg>
        <pc:spChg chg="mod">
          <ac:chgData name="Ting Xu" userId="3aafe0ec74696e44" providerId="LiveId" clId="{A0C19B49-5022-40A2-8824-CFF65683DC39}" dt="2025-03-02T03:56:39.681" v="33" actId="1035"/>
          <ac:spMkLst>
            <pc:docMk/>
            <pc:sldMk cId="3075938242" sldId="263"/>
            <ac:spMk id="3" creationId="{5C8E3411-24D6-A6C4-2B5D-677F255BD8C2}"/>
          </ac:spMkLst>
        </pc:spChg>
        <pc:spChg chg="mod">
          <ac:chgData name="Ting Xu" userId="3aafe0ec74696e44" providerId="LiveId" clId="{A0C19B49-5022-40A2-8824-CFF65683DC39}" dt="2025-03-02T03:56:39.681" v="33" actId="1035"/>
          <ac:spMkLst>
            <pc:docMk/>
            <pc:sldMk cId="3075938242" sldId="263"/>
            <ac:spMk id="6" creationId="{1C6E4606-3B8C-76D1-3EBB-9D3F64AE88E6}"/>
          </ac:spMkLst>
        </pc:spChg>
        <pc:spChg chg="mod">
          <ac:chgData name="Ting Xu" userId="3aafe0ec74696e44" providerId="LiveId" clId="{A0C19B49-5022-40A2-8824-CFF65683DC39}" dt="2025-03-02T03:56:39.681" v="33" actId="1035"/>
          <ac:spMkLst>
            <pc:docMk/>
            <pc:sldMk cId="3075938242" sldId="263"/>
            <ac:spMk id="7" creationId="{77ABF936-83C3-EAFB-8656-2A629756E003}"/>
          </ac:spMkLst>
        </pc:spChg>
        <pc:spChg chg="mod">
          <ac:chgData name="Ting Xu" userId="3aafe0ec74696e44" providerId="LiveId" clId="{A0C19B49-5022-40A2-8824-CFF65683DC39}" dt="2025-03-02T03:56:39.681" v="33" actId="1035"/>
          <ac:spMkLst>
            <pc:docMk/>
            <pc:sldMk cId="3075938242" sldId="263"/>
            <ac:spMk id="8" creationId="{C0EEA33B-FDBA-C30B-A812-BA494B85C4E3}"/>
          </ac:spMkLst>
        </pc:spChg>
        <pc:spChg chg="mod">
          <ac:chgData name="Ting Xu" userId="3aafe0ec74696e44" providerId="LiveId" clId="{A0C19B49-5022-40A2-8824-CFF65683DC39}" dt="2025-03-02T03:56:39.681" v="33" actId="1035"/>
          <ac:spMkLst>
            <pc:docMk/>
            <pc:sldMk cId="3075938242" sldId="263"/>
            <ac:spMk id="9" creationId="{48399C27-A9BD-7A4F-A896-C17296A94D2A}"/>
          </ac:spMkLst>
        </pc:spChg>
        <pc:spChg chg="mod">
          <ac:chgData name="Ting Xu" userId="3aafe0ec74696e44" providerId="LiveId" clId="{A0C19B49-5022-40A2-8824-CFF65683DC39}" dt="2025-03-02T04:40:35.913" v="535" actId="20577"/>
          <ac:spMkLst>
            <pc:docMk/>
            <pc:sldMk cId="3075938242" sldId="263"/>
            <ac:spMk id="17" creationId="{2494C6A7-A6AF-109A-1ADF-8D30E612AF21}"/>
          </ac:spMkLst>
        </pc:spChg>
        <pc:spChg chg="add mod">
          <ac:chgData name="Ting Xu" userId="3aafe0ec74696e44" providerId="LiveId" clId="{A0C19B49-5022-40A2-8824-CFF65683DC39}" dt="2025-03-02T04:19:29.817" v="407" actId="20577"/>
          <ac:spMkLst>
            <pc:docMk/>
            <pc:sldMk cId="3075938242" sldId="263"/>
            <ac:spMk id="23" creationId="{DEE8D513-D60C-405E-877F-52C2843620E2}"/>
          </ac:spMkLst>
        </pc:spChg>
        <pc:spChg chg="mod">
          <ac:chgData name="Ting Xu" userId="3aafe0ec74696e44" providerId="LiveId" clId="{A0C19B49-5022-40A2-8824-CFF65683DC39}" dt="2025-03-02T03:56:51.020" v="34" actId="14100"/>
          <ac:spMkLst>
            <pc:docMk/>
            <pc:sldMk cId="3075938242" sldId="263"/>
            <ac:spMk id="64" creationId="{00000000-0000-0000-0000-000000000000}"/>
          </ac:spMkLst>
        </pc:spChg>
        <pc:picChg chg="del mod">
          <ac:chgData name="Ting Xu" userId="3aafe0ec74696e44" providerId="LiveId" clId="{A0C19B49-5022-40A2-8824-CFF65683DC39}" dt="2025-03-02T04:03:02.815" v="46" actId="478"/>
          <ac:picMkLst>
            <pc:docMk/>
            <pc:sldMk cId="3075938242" sldId="263"/>
            <ac:picMk id="4" creationId="{A8BBBF76-E587-0930-5274-7E1F5AA89154}"/>
          </ac:picMkLst>
        </pc:picChg>
        <pc:picChg chg="add mod ord">
          <ac:chgData name="Ting Xu" userId="3aafe0ec74696e44" providerId="LiveId" clId="{A0C19B49-5022-40A2-8824-CFF65683DC39}" dt="2025-03-02T04:02:57.953" v="45" actId="1036"/>
          <ac:picMkLst>
            <pc:docMk/>
            <pc:sldMk cId="3075938242" sldId="263"/>
            <ac:picMk id="11" creationId="{E033B0F9-58B8-45A2-A6A2-DB438E62F72D}"/>
          </ac:picMkLst>
        </pc:picChg>
        <pc:cxnChg chg="mod">
          <ac:chgData name="Ting Xu" userId="3aafe0ec74696e44" providerId="LiveId" clId="{A0C19B49-5022-40A2-8824-CFF65683DC39}" dt="2025-03-02T03:56:39.681" v="33" actId="1035"/>
          <ac:cxnSpMkLst>
            <pc:docMk/>
            <pc:sldMk cId="3075938242" sldId="263"/>
            <ac:cxnSpMk id="19" creationId="{E3BB47B6-1AA9-74BC-72D2-35D41E57AE44}"/>
          </ac:cxnSpMkLst>
        </pc:cxnChg>
        <pc:cxnChg chg="mod">
          <ac:chgData name="Ting Xu" userId="3aafe0ec74696e44" providerId="LiveId" clId="{A0C19B49-5022-40A2-8824-CFF65683DC39}" dt="2025-03-02T04:06:38.664" v="337" actId="1038"/>
          <ac:cxnSpMkLst>
            <pc:docMk/>
            <pc:sldMk cId="3075938242" sldId="263"/>
            <ac:cxnSpMk id="20" creationId="{AB656282-DB21-D65B-CC9D-4BEED8BEF599}"/>
          </ac:cxnSpMkLst>
        </pc:cxnChg>
        <pc:cxnChg chg="mod">
          <ac:chgData name="Ting Xu" userId="3aafe0ec74696e44" providerId="LiveId" clId="{A0C19B49-5022-40A2-8824-CFF65683DC39}" dt="2025-03-02T04:06:38.664" v="337" actId="1038"/>
          <ac:cxnSpMkLst>
            <pc:docMk/>
            <pc:sldMk cId="3075938242" sldId="263"/>
            <ac:cxnSpMk id="21" creationId="{AA53E787-2221-E9B6-A1D7-F717847CFF88}"/>
          </ac:cxnSpMkLst>
        </pc:cxnChg>
        <pc:cxnChg chg="mod">
          <ac:chgData name="Ting Xu" userId="3aafe0ec74696e44" providerId="LiveId" clId="{A0C19B49-5022-40A2-8824-CFF65683DC39}" dt="2025-03-02T04:06:38.664" v="337" actId="1038"/>
          <ac:cxnSpMkLst>
            <pc:docMk/>
            <pc:sldMk cId="3075938242" sldId="263"/>
            <ac:cxnSpMk id="22" creationId="{15188FB7-B0E4-7AB1-CA24-A85B6948841B}"/>
          </ac:cxnSpMkLst>
        </pc:cxnChg>
      </pc:sldChg>
      <pc:sldChg chg="addSp modSp mod">
        <pc:chgData name="Ting Xu" userId="3aafe0ec74696e44" providerId="LiveId" clId="{A0C19B49-5022-40A2-8824-CFF65683DC39}" dt="2025-03-03T12:32:39.217" v="3139" actId="113"/>
        <pc:sldMkLst>
          <pc:docMk/>
          <pc:sldMk cId="1270431695" sldId="265"/>
        </pc:sldMkLst>
        <pc:spChg chg="mod">
          <ac:chgData name="Ting Xu" userId="3aafe0ec74696e44" providerId="LiveId" clId="{A0C19B49-5022-40A2-8824-CFF65683DC39}" dt="2025-03-03T11:05:07.689" v="3001" actId="20577"/>
          <ac:spMkLst>
            <pc:docMk/>
            <pc:sldMk cId="1270431695" sldId="265"/>
            <ac:spMk id="28" creationId="{B7F56144-44C9-EC00-2D40-A979BB5A8157}"/>
          </ac:spMkLst>
        </pc:spChg>
        <pc:spChg chg="mod">
          <ac:chgData name="Ting Xu" userId="3aafe0ec74696e44" providerId="LiveId" clId="{A0C19B49-5022-40A2-8824-CFF65683DC39}" dt="2025-03-03T12:32:28.734" v="3135" actId="113"/>
          <ac:spMkLst>
            <pc:docMk/>
            <pc:sldMk cId="1270431695" sldId="265"/>
            <ac:spMk id="33" creationId="{7D0D38E5-F61A-6BE2-692A-5F0F5F3F550F}"/>
          </ac:spMkLst>
        </pc:spChg>
        <pc:spChg chg="mod">
          <ac:chgData name="Ting Xu" userId="3aafe0ec74696e44" providerId="LiveId" clId="{A0C19B49-5022-40A2-8824-CFF65683DC39}" dt="2025-03-03T12:32:35.442" v="3138" actId="113"/>
          <ac:spMkLst>
            <pc:docMk/>
            <pc:sldMk cId="1270431695" sldId="265"/>
            <ac:spMk id="37" creationId="{CDE02E3D-C282-BE94-825E-54BE29B71B70}"/>
          </ac:spMkLst>
        </pc:spChg>
        <pc:spChg chg="mod">
          <ac:chgData name="Ting Xu" userId="3aafe0ec74696e44" providerId="LiveId" clId="{A0C19B49-5022-40A2-8824-CFF65683DC39}" dt="2025-03-03T12:32:39.217" v="3139" actId="113"/>
          <ac:spMkLst>
            <pc:docMk/>
            <pc:sldMk cId="1270431695" sldId="265"/>
            <ac:spMk id="38" creationId="{66A6F7B7-4B02-62B2-3AF4-8DABC52798F7}"/>
          </ac:spMkLst>
        </pc:spChg>
        <pc:spChg chg="mod">
          <ac:chgData name="Ting Xu" userId="3aafe0ec74696e44" providerId="LiveId" clId="{A0C19B49-5022-40A2-8824-CFF65683DC39}" dt="2025-03-02T10:26:42.793" v="2951" actId="20577"/>
          <ac:spMkLst>
            <pc:docMk/>
            <pc:sldMk cId="1270431695" sldId="265"/>
            <ac:spMk id="39" creationId="{8DF54D9D-FA8E-0EB4-3C64-7EC411EB4D7D}"/>
          </ac:spMkLst>
        </pc:spChg>
        <pc:spChg chg="mod">
          <ac:chgData name="Ting Xu" userId="3aafe0ec74696e44" providerId="LiveId" clId="{A0C19B49-5022-40A2-8824-CFF65683DC39}" dt="2025-03-02T10:26:33.173" v="2935" actId="20577"/>
          <ac:spMkLst>
            <pc:docMk/>
            <pc:sldMk cId="1270431695" sldId="265"/>
            <ac:spMk id="41" creationId="{0C510938-6088-3ED9-93AA-25265BEBD878}"/>
          </ac:spMkLst>
        </pc:spChg>
        <pc:spChg chg="mod">
          <ac:chgData name="Ting Xu" userId="3aafe0ec74696e44" providerId="LiveId" clId="{A0C19B49-5022-40A2-8824-CFF65683DC39}" dt="2025-03-02T10:25:43.299" v="2913" actId="20577"/>
          <ac:spMkLst>
            <pc:docMk/>
            <pc:sldMk cId="1270431695" sldId="265"/>
            <ac:spMk id="42" creationId="{1A28A7FF-8698-6105-7A1C-521D871FEE73}"/>
          </ac:spMkLst>
        </pc:spChg>
        <pc:spChg chg="add mod">
          <ac:chgData name="Ting Xu" userId="3aafe0ec74696e44" providerId="LiveId" clId="{A0C19B49-5022-40A2-8824-CFF65683DC39}" dt="2025-03-02T10:28:09.182" v="2994" actId="20577"/>
          <ac:spMkLst>
            <pc:docMk/>
            <pc:sldMk cId="1270431695" sldId="265"/>
            <ac:spMk id="44" creationId="{7CE84E1A-63D0-48FB-ABC4-E2CE4DB0A6D1}"/>
          </ac:spMkLst>
        </pc:spChg>
        <pc:spChg chg="add mod">
          <ac:chgData name="Ting Xu" userId="3aafe0ec74696e44" providerId="LiveId" clId="{A0C19B49-5022-40A2-8824-CFF65683DC39}" dt="2025-03-02T10:28:00.948" v="2992" actId="1038"/>
          <ac:spMkLst>
            <pc:docMk/>
            <pc:sldMk cId="1270431695" sldId="265"/>
            <ac:spMk id="45" creationId="{16DFB4FE-95E0-478F-8B18-0AF1717B611E}"/>
          </ac:spMkLst>
        </pc:spChg>
        <pc:picChg chg="add mod">
          <ac:chgData name="Ting Xu" userId="3aafe0ec74696e44" providerId="LiveId" clId="{A0C19B49-5022-40A2-8824-CFF65683DC39}" dt="2025-03-02T10:28:37.456" v="2997" actId="1076"/>
          <ac:picMkLst>
            <pc:docMk/>
            <pc:sldMk cId="1270431695" sldId="265"/>
            <ac:picMk id="46" creationId="{EE274169-32E8-45B0-BAF2-79C600E13FB2}"/>
          </ac:picMkLst>
        </pc:picChg>
      </pc:sldChg>
      <pc:sldChg chg="modSp mod">
        <pc:chgData name="Ting Xu" userId="3aafe0ec74696e44" providerId="LiveId" clId="{A0C19B49-5022-40A2-8824-CFF65683DC39}" dt="2025-03-02T08:21:21.462" v="1786" actId="20577"/>
        <pc:sldMkLst>
          <pc:docMk/>
          <pc:sldMk cId="1253078018" sldId="266"/>
        </pc:sldMkLst>
        <pc:spChg chg="mod">
          <ac:chgData name="Ting Xu" userId="3aafe0ec74696e44" providerId="LiveId" clId="{A0C19B49-5022-40A2-8824-CFF65683DC39}" dt="2025-03-02T08:21:21.462" v="1786" actId="20577"/>
          <ac:spMkLst>
            <pc:docMk/>
            <pc:sldMk cId="1253078018" sldId="266"/>
            <ac:spMk id="3" creationId="{F4E4A62E-E3CE-A019-905A-724212155953}"/>
          </ac:spMkLst>
        </pc:spChg>
      </pc:sldChg>
      <pc:sldChg chg="delSp modSp del mod">
        <pc:chgData name="Ting Xu" userId="3aafe0ec74696e44" providerId="LiveId" clId="{A0C19B49-5022-40A2-8824-CFF65683DC39}" dt="2025-03-02T08:16:34.789" v="1777" actId="2696"/>
        <pc:sldMkLst>
          <pc:docMk/>
          <pc:sldMk cId="3071932957" sldId="267"/>
        </pc:sldMkLst>
        <pc:spChg chg="del mod">
          <ac:chgData name="Ting Xu" userId="3aafe0ec74696e44" providerId="LiveId" clId="{A0C19B49-5022-40A2-8824-CFF65683DC39}" dt="2025-03-02T08:12:00.209" v="1666" actId="21"/>
          <ac:spMkLst>
            <pc:docMk/>
            <pc:sldMk cId="3071932957" sldId="267"/>
            <ac:spMk id="5" creationId="{7E213BB8-D53F-40E3-D6F9-D640AC25BEAC}"/>
          </ac:spMkLst>
        </pc:spChg>
        <pc:spChg chg="del mod">
          <ac:chgData name="Ting Xu" userId="3aafe0ec74696e44" providerId="LiveId" clId="{A0C19B49-5022-40A2-8824-CFF65683DC39}" dt="2025-03-02T08:12:00.246" v="1668"/>
          <ac:spMkLst>
            <pc:docMk/>
            <pc:sldMk cId="3071932957" sldId="267"/>
            <ac:spMk id="6" creationId="{47BD9A07-68CB-6398-906D-E4549650479C}"/>
          </ac:spMkLst>
        </pc:spChg>
      </pc:sldChg>
      <pc:sldChg chg="addSp delSp modSp mod">
        <pc:chgData name="Ting Xu" userId="3aafe0ec74696e44" providerId="LiveId" clId="{A0C19B49-5022-40A2-8824-CFF65683DC39}" dt="2025-03-02T09:38:42.560" v="2359" actId="6549"/>
        <pc:sldMkLst>
          <pc:docMk/>
          <pc:sldMk cId="742657454" sldId="268"/>
        </pc:sldMkLst>
        <pc:spChg chg="mod">
          <ac:chgData name="Ting Xu" userId="3aafe0ec74696e44" providerId="LiveId" clId="{A0C19B49-5022-40A2-8824-CFF65683DC39}" dt="2025-03-02T09:38:42.560" v="2359" actId="6549"/>
          <ac:spMkLst>
            <pc:docMk/>
            <pc:sldMk cId="742657454" sldId="268"/>
            <ac:spMk id="2" creationId="{751C4B4E-77A0-DD0E-3FFB-484DF03307CF}"/>
          </ac:spMkLst>
        </pc:spChg>
        <pc:spChg chg="mod">
          <ac:chgData name="Ting Xu" userId="3aafe0ec74696e44" providerId="LiveId" clId="{A0C19B49-5022-40A2-8824-CFF65683DC39}" dt="2025-03-02T09:30:52.570" v="2336" actId="20577"/>
          <ac:spMkLst>
            <pc:docMk/>
            <pc:sldMk cId="742657454" sldId="268"/>
            <ac:spMk id="3" creationId="{D6D407B4-201C-8E81-3D96-B5B1C5F23FBE}"/>
          </ac:spMkLst>
        </pc:spChg>
        <pc:spChg chg="del mod">
          <ac:chgData name="Ting Xu" userId="3aafe0ec74696e44" providerId="LiveId" clId="{A0C19B49-5022-40A2-8824-CFF65683DC39}" dt="2025-03-02T09:11:11.563" v="2220" actId="478"/>
          <ac:spMkLst>
            <pc:docMk/>
            <pc:sldMk cId="742657454" sldId="268"/>
            <ac:spMk id="8" creationId="{C5554413-9AB7-E626-3D86-0BCE1E7AB5A2}"/>
          </ac:spMkLst>
        </pc:spChg>
        <pc:spChg chg="del mod">
          <ac:chgData name="Ting Xu" userId="3aafe0ec74696e44" providerId="LiveId" clId="{A0C19B49-5022-40A2-8824-CFF65683DC39}" dt="2025-03-02T09:11:05.859" v="2217" actId="478"/>
          <ac:spMkLst>
            <pc:docMk/>
            <pc:sldMk cId="742657454" sldId="268"/>
            <ac:spMk id="9" creationId="{0E9EB3B2-59D9-CD24-7A05-FDC867AEB2F0}"/>
          </ac:spMkLst>
        </pc:spChg>
        <pc:spChg chg="del mod">
          <ac:chgData name="Ting Xu" userId="3aafe0ec74696e44" providerId="LiveId" clId="{A0C19B49-5022-40A2-8824-CFF65683DC39}" dt="2025-03-02T09:11:04.228" v="2216" actId="478"/>
          <ac:spMkLst>
            <pc:docMk/>
            <pc:sldMk cId="742657454" sldId="268"/>
            <ac:spMk id="10" creationId="{D7862C92-EFF2-6454-C47D-F6D56DDCA971}"/>
          </ac:spMkLst>
        </pc:spChg>
        <pc:spChg chg="del">
          <ac:chgData name="Ting Xu" userId="3aafe0ec74696e44" providerId="LiveId" clId="{A0C19B49-5022-40A2-8824-CFF65683DC39}" dt="2025-03-02T08:37:29.001" v="1810" actId="478"/>
          <ac:spMkLst>
            <pc:docMk/>
            <pc:sldMk cId="742657454" sldId="268"/>
            <ac:spMk id="13" creationId="{1D4C611A-76A0-4F71-78D2-CEE8C0B0A426}"/>
          </ac:spMkLst>
        </pc:spChg>
        <pc:spChg chg="del">
          <ac:chgData name="Ting Xu" userId="3aafe0ec74696e44" providerId="LiveId" clId="{A0C19B49-5022-40A2-8824-CFF65683DC39}" dt="2025-03-02T08:37:24.882" v="1808" actId="478"/>
          <ac:spMkLst>
            <pc:docMk/>
            <pc:sldMk cId="742657454" sldId="268"/>
            <ac:spMk id="14" creationId="{35A0B7DD-CD4F-7168-CBD1-4E5367933D97}"/>
          </ac:spMkLst>
        </pc:spChg>
        <pc:spChg chg="del mod">
          <ac:chgData name="Ting Xu" userId="3aafe0ec74696e44" providerId="LiveId" clId="{A0C19B49-5022-40A2-8824-CFF65683DC39}" dt="2025-03-02T09:11:21.427" v="2221" actId="478"/>
          <ac:spMkLst>
            <pc:docMk/>
            <pc:sldMk cId="742657454" sldId="268"/>
            <ac:spMk id="17" creationId="{29660FA6-A50F-39E3-F8C3-FF732CD1C4E9}"/>
          </ac:spMkLst>
        </pc:spChg>
        <pc:spChg chg="del mod">
          <ac:chgData name="Ting Xu" userId="3aafe0ec74696e44" providerId="LiveId" clId="{A0C19B49-5022-40A2-8824-CFF65683DC39}" dt="2025-03-02T09:11:21.427" v="2221" actId="478"/>
          <ac:spMkLst>
            <pc:docMk/>
            <pc:sldMk cId="742657454" sldId="268"/>
            <ac:spMk id="19" creationId="{261C1EF0-587C-E338-5E48-117D62DC77C0}"/>
          </ac:spMkLst>
        </pc:spChg>
        <pc:spChg chg="del mod">
          <ac:chgData name="Ting Xu" userId="3aafe0ec74696e44" providerId="LiveId" clId="{A0C19B49-5022-40A2-8824-CFF65683DC39}" dt="2025-03-02T09:11:21.427" v="2221" actId="478"/>
          <ac:spMkLst>
            <pc:docMk/>
            <pc:sldMk cId="742657454" sldId="268"/>
            <ac:spMk id="20" creationId="{58DFC0C6-BD5B-B9A9-59C4-52FA16571E8C}"/>
          </ac:spMkLst>
        </pc:spChg>
        <pc:spChg chg="del">
          <ac:chgData name="Ting Xu" userId="3aafe0ec74696e44" providerId="LiveId" clId="{A0C19B49-5022-40A2-8824-CFF65683DC39}" dt="2025-03-02T09:10:56.293" v="2215" actId="478"/>
          <ac:spMkLst>
            <pc:docMk/>
            <pc:sldMk cId="742657454" sldId="268"/>
            <ac:spMk id="22" creationId="{DAB310FF-C473-543F-2489-6045DEEE9F1F}"/>
          </ac:spMkLst>
        </pc:spChg>
        <pc:spChg chg="add del mod">
          <ac:chgData name="Ting Xu" userId="3aafe0ec74696e44" providerId="LiveId" clId="{A0C19B49-5022-40A2-8824-CFF65683DC39}" dt="2025-03-02T09:26:04.987" v="2320" actId="478"/>
          <ac:spMkLst>
            <pc:docMk/>
            <pc:sldMk cId="742657454" sldId="268"/>
            <ac:spMk id="25" creationId="{E9BE606D-FEC6-427E-85E0-B48D1CF2AEDD}"/>
          </ac:spMkLst>
        </pc:spChg>
        <pc:grpChg chg="add mod">
          <ac:chgData name="Ting Xu" userId="3aafe0ec74696e44" providerId="LiveId" clId="{A0C19B49-5022-40A2-8824-CFF65683DC39}" dt="2025-03-02T09:37:13.563" v="2340" actId="1076"/>
          <ac:grpSpMkLst>
            <pc:docMk/>
            <pc:sldMk cId="742657454" sldId="268"/>
            <ac:grpSpMk id="14" creationId="{DD7024ED-BAE6-4B69-B02E-63DA4984EC06}"/>
          </ac:grpSpMkLst>
        </pc:grpChg>
        <pc:graphicFrameChg chg="add mod ord modGraphic">
          <ac:chgData name="Ting Xu" userId="3aafe0ec74696e44" providerId="LiveId" clId="{A0C19B49-5022-40A2-8824-CFF65683DC39}" dt="2025-03-02T09:37:13.563" v="2340" actId="1076"/>
          <ac:graphicFrameMkLst>
            <pc:docMk/>
            <pc:sldMk cId="742657454" sldId="268"/>
            <ac:graphicFrameMk id="26" creationId="{E77F9FAA-2E5B-4EDB-904B-20D8DA000F23}"/>
          </ac:graphicFrameMkLst>
        </pc:graphicFrameChg>
        <pc:graphicFrameChg chg="mod modGraphic">
          <ac:chgData name="Ting Xu" userId="3aafe0ec74696e44" providerId="LiveId" clId="{A0C19B49-5022-40A2-8824-CFF65683DC39}" dt="2025-03-02T09:37:07.312" v="2339" actId="1076"/>
          <ac:graphicFrameMkLst>
            <pc:docMk/>
            <pc:sldMk cId="742657454" sldId="268"/>
            <ac:graphicFrameMk id="261" creationId="{A85FE32F-3CD1-55C6-F8E7-1CEEE8E57D09}"/>
          </ac:graphicFrameMkLst>
        </pc:graphicFrameChg>
        <pc:picChg chg="add mod">
          <ac:chgData name="Ting Xu" userId="3aafe0ec74696e44" providerId="LiveId" clId="{A0C19B49-5022-40A2-8824-CFF65683DC39}" dt="2025-03-02T09:37:13.563" v="2340" actId="1076"/>
          <ac:picMkLst>
            <pc:docMk/>
            <pc:sldMk cId="742657454" sldId="268"/>
            <ac:picMk id="6" creationId="{742314EC-F57E-4ED5-8D67-EAFD22ED8596}"/>
          </ac:picMkLst>
        </pc:picChg>
        <pc:picChg chg="add mod">
          <ac:chgData name="Ting Xu" userId="3aafe0ec74696e44" providerId="LiveId" clId="{A0C19B49-5022-40A2-8824-CFF65683DC39}" dt="2025-03-02T09:37:13.563" v="2340" actId="1076"/>
          <ac:picMkLst>
            <pc:docMk/>
            <pc:sldMk cId="742657454" sldId="268"/>
            <ac:picMk id="11" creationId="{12E6334C-2942-463B-AEB0-3A06231DCE0E}"/>
          </ac:picMkLst>
        </pc:picChg>
        <pc:picChg chg="add mod ord">
          <ac:chgData name="Ting Xu" userId="3aafe0ec74696e44" providerId="LiveId" clId="{A0C19B49-5022-40A2-8824-CFF65683DC39}" dt="2025-03-02T09:37:13.563" v="2340" actId="1076"/>
          <ac:picMkLst>
            <pc:docMk/>
            <pc:sldMk cId="742657454" sldId="268"/>
            <ac:picMk id="13" creationId="{F011D4E6-5C6D-4A0D-BA11-E0468CB482F4}"/>
          </ac:picMkLst>
        </pc:picChg>
        <pc:picChg chg="add del mod">
          <ac:chgData name="Ting Xu" userId="3aafe0ec74696e44" providerId="LiveId" clId="{A0C19B49-5022-40A2-8824-CFF65683DC39}" dt="2025-03-02T09:37:13.563" v="2340" actId="1076"/>
          <ac:picMkLst>
            <pc:docMk/>
            <pc:sldMk cId="742657454" sldId="268"/>
            <ac:picMk id="1026" creationId="{FB8A7B4F-73E8-442B-8C94-B8C0B09C65B6}"/>
          </ac:picMkLst>
        </pc:picChg>
        <pc:cxnChg chg="del mod">
          <ac:chgData name="Ting Xu" userId="3aafe0ec74696e44" providerId="LiveId" clId="{A0C19B49-5022-40A2-8824-CFF65683DC39}" dt="2025-03-02T09:11:07.851" v="2218" actId="478"/>
          <ac:cxnSpMkLst>
            <pc:docMk/>
            <pc:sldMk cId="742657454" sldId="268"/>
            <ac:cxnSpMk id="15" creationId="{4F48DE83-42D4-D00A-8542-65FE0FB0DDAA}"/>
          </ac:cxnSpMkLst>
        </pc:cxnChg>
        <pc:cxnChg chg="del">
          <ac:chgData name="Ting Xu" userId="3aafe0ec74696e44" providerId="LiveId" clId="{A0C19B49-5022-40A2-8824-CFF65683DC39}" dt="2025-03-02T08:37:26.429" v="1809" actId="478"/>
          <ac:cxnSpMkLst>
            <pc:docMk/>
            <pc:sldMk cId="742657454" sldId="268"/>
            <ac:cxnSpMk id="16" creationId="{497330B1-36C3-68E6-74BE-E1D2E0F5E144}"/>
          </ac:cxnSpMkLst>
        </pc:cxnChg>
        <pc:cxnChg chg="del mod">
          <ac:chgData name="Ting Xu" userId="3aafe0ec74696e44" providerId="LiveId" clId="{A0C19B49-5022-40A2-8824-CFF65683DC39}" dt="2025-03-02T09:11:10.130" v="2219" actId="478"/>
          <ac:cxnSpMkLst>
            <pc:docMk/>
            <pc:sldMk cId="742657454" sldId="268"/>
            <ac:cxnSpMk id="18" creationId="{A00E22EE-2509-52D8-914B-1E73CFE3B8EA}"/>
          </ac:cxnSpMkLst>
        </pc:cxnChg>
      </pc:sldChg>
      <pc:sldChg chg="modSp mod">
        <pc:chgData name="Ting Xu" userId="3aafe0ec74696e44" providerId="LiveId" clId="{A0C19B49-5022-40A2-8824-CFF65683DC39}" dt="2025-03-02T08:22:49.224" v="1806" actId="121"/>
        <pc:sldMkLst>
          <pc:docMk/>
          <pc:sldMk cId="1494401907" sldId="269"/>
        </pc:sldMkLst>
        <pc:spChg chg="mod">
          <ac:chgData name="Ting Xu" userId="3aafe0ec74696e44" providerId="LiveId" clId="{A0C19B49-5022-40A2-8824-CFF65683DC39}" dt="2025-03-02T03:23:07.189" v="16" actId="20577"/>
          <ac:spMkLst>
            <pc:docMk/>
            <pc:sldMk cId="1494401907" sldId="269"/>
            <ac:spMk id="5" creationId="{E5422E66-DA7C-8D29-4EE9-E687C85A6940}"/>
          </ac:spMkLst>
        </pc:spChg>
        <pc:spChg chg="mod">
          <ac:chgData name="Ting Xu" userId="3aafe0ec74696e44" providerId="LiveId" clId="{A0C19B49-5022-40A2-8824-CFF65683DC39}" dt="2025-03-02T08:22:49.224" v="1806" actId="121"/>
          <ac:spMkLst>
            <pc:docMk/>
            <pc:sldMk cId="1494401907" sldId="269"/>
            <ac:spMk id="32" creationId="{87BD09D5-DC33-6CB5-F752-1D22E712EF6E}"/>
          </ac:spMkLst>
        </pc:spChg>
      </pc:sldChg>
      <pc:sldChg chg="del">
        <pc:chgData name="Ting Xu" userId="3aafe0ec74696e44" providerId="LiveId" clId="{A0C19B49-5022-40A2-8824-CFF65683DC39}" dt="2025-03-02T11:34:17.372" v="2999" actId="47"/>
        <pc:sldMkLst>
          <pc:docMk/>
          <pc:sldMk cId="2271657260" sldId="270"/>
        </pc:sldMkLst>
      </pc:sldChg>
      <pc:sldChg chg="del">
        <pc:chgData name="Ting Xu" userId="3aafe0ec74696e44" providerId="LiveId" clId="{A0C19B49-5022-40A2-8824-CFF65683DC39}" dt="2025-03-02T11:34:17.372" v="2999" actId="47"/>
        <pc:sldMkLst>
          <pc:docMk/>
          <pc:sldMk cId="2856513362" sldId="271"/>
        </pc:sldMkLst>
      </pc:sldChg>
      <pc:sldChg chg="addSp delSp modSp mod">
        <pc:chgData name="Ting Xu" userId="3aafe0ec74696e44" providerId="LiveId" clId="{A0C19B49-5022-40A2-8824-CFF65683DC39}" dt="2025-03-03T12:23:44.921" v="3133" actId="1035"/>
        <pc:sldMkLst>
          <pc:docMk/>
          <pc:sldMk cId="2026651299" sldId="272"/>
        </pc:sldMkLst>
        <pc:spChg chg="del">
          <ac:chgData name="Ting Xu" userId="3aafe0ec74696e44" providerId="LiveId" clId="{A0C19B49-5022-40A2-8824-CFF65683DC39}" dt="2025-03-02T10:14:37.153" v="2753" actId="478"/>
          <ac:spMkLst>
            <pc:docMk/>
            <pc:sldMk cId="2026651299" sldId="272"/>
            <ac:spMk id="2" creationId="{60EC715F-8D27-0F46-B0C3-F866321D56CC}"/>
          </ac:spMkLst>
        </pc:spChg>
        <pc:spChg chg="mod">
          <ac:chgData name="Ting Xu" userId="3aafe0ec74696e44" providerId="LiveId" clId="{A0C19B49-5022-40A2-8824-CFF65683DC39}" dt="2025-03-02T09:41:39.580" v="2375" actId="20577"/>
          <ac:spMkLst>
            <pc:docMk/>
            <pc:sldMk cId="2026651299" sldId="272"/>
            <ac:spMk id="3" creationId="{4D2B5485-65A6-760B-3186-1730A3294D82}"/>
          </ac:spMkLst>
        </pc:spChg>
        <pc:spChg chg="mod">
          <ac:chgData name="Ting Xu" userId="3aafe0ec74696e44" providerId="LiveId" clId="{A0C19B49-5022-40A2-8824-CFF65683DC39}" dt="2025-03-02T09:56:03.315" v="2563" actId="1076"/>
          <ac:spMkLst>
            <pc:docMk/>
            <pc:sldMk cId="2026651299" sldId="272"/>
            <ac:spMk id="6" creationId="{29A42DD6-2BC5-BC6B-BD64-CD4B8C80D372}"/>
          </ac:spMkLst>
        </pc:spChg>
        <pc:spChg chg="del">
          <ac:chgData name="Ting Xu" userId="3aafe0ec74696e44" providerId="LiveId" clId="{A0C19B49-5022-40A2-8824-CFF65683DC39}" dt="2025-03-02T09:44:07.911" v="2423" actId="478"/>
          <ac:spMkLst>
            <pc:docMk/>
            <pc:sldMk cId="2026651299" sldId="272"/>
            <ac:spMk id="9" creationId="{0CFC1FCD-BDD5-A580-055F-7C81F60ADEC8}"/>
          </ac:spMkLst>
        </pc:spChg>
        <pc:spChg chg="del">
          <ac:chgData name="Ting Xu" userId="3aafe0ec74696e44" providerId="LiveId" clId="{A0C19B49-5022-40A2-8824-CFF65683DC39}" dt="2025-03-02T09:44:07.911" v="2423" actId="478"/>
          <ac:spMkLst>
            <pc:docMk/>
            <pc:sldMk cId="2026651299" sldId="272"/>
            <ac:spMk id="10" creationId="{1721DCB8-B50A-FA01-CD6C-C1BAD5CDA9FC}"/>
          </ac:spMkLst>
        </pc:spChg>
        <pc:spChg chg="del">
          <ac:chgData name="Ting Xu" userId="3aafe0ec74696e44" providerId="LiveId" clId="{A0C19B49-5022-40A2-8824-CFF65683DC39}" dt="2025-03-02T09:44:07.911" v="2423" actId="478"/>
          <ac:spMkLst>
            <pc:docMk/>
            <pc:sldMk cId="2026651299" sldId="272"/>
            <ac:spMk id="11" creationId="{1655D227-E357-E953-7F37-C8562DE5ED06}"/>
          </ac:spMkLst>
        </pc:spChg>
        <pc:spChg chg="del mod">
          <ac:chgData name="Ting Xu" userId="3aafe0ec74696e44" providerId="LiveId" clId="{A0C19B49-5022-40A2-8824-CFF65683DC39}" dt="2025-03-02T09:54:34.284" v="2490" actId="478"/>
          <ac:spMkLst>
            <pc:docMk/>
            <pc:sldMk cId="2026651299" sldId="272"/>
            <ac:spMk id="13" creationId="{192E1C99-F9A3-4321-F857-9EC2AA9521C0}"/>
          </ac:spMkLst>
        </pc:spChg>
        <pc:spChg chg="del mod">
          <ac:chgData name="Ting Xu" userId="3aafe0ec74696e44" providerId="LiveId" clId="{A0C19B49-5022-40A2-8824-CFF65683DC39}" dt="2025-03-02T09:54:31.460" v="2489" actId="478"/>
          <ac:spMkLst>
            <pc:docMk/>
            <pc:sldMk cId="2026651299" sldId="272"/>
            <ac:spMk id="14" creationId="{3629B7EF-2D5C-2729-512F-77B7200D2C5E}"/>
          </ac:spMkLst>
        </pc:spChg>
        <pc:spChg chg="mod">
          <ac:chgData name="Ting Xu" userId="3aafe0ec74696e44" providerId="LiveId" clId="{A0C19B49-5022-40A2-8824-CFF65683DC39}" dt="2025-03-03T12:23:44.921" v="3133" actId="1035"/>
          <ac:spMkLst>
            <pc:docMk/>
            <pc:sldMk cId="2026651299" sldId="272"/>
            <ac:spMk id="19" creationId="{E4749B44-A7CA-9D64-CEF8-69824455BC53}"/>
          </ac:spMkLst>
        </pc:spChg>
        <pc:spChg chg="mod">
          <ac:chgData name="Ting Xu" userId="3aafe0ec74696e44" providerId="LiveId" clId="{A0C19B49-5022-40A2-8824-CFF65683DC39}" dt="2025-03-03T12:23:36.856" v="3114" actId="1035"/>
          <ac:spMkLst>
            <pc:docMk/>
            <pc:sldMk cId="2026651299" sldId="272"/>
            <ac:spMk id="20" creationId="{04D85988-083E-7A5E-CACC-3CB58066B309}"/>
          </ac:spMkLst>
        </pc:spChg>
        <pc:spChg chg="mod">
          <ac:chgData name="Ting Xu" userId="3aafe0ec74696e44" providerId="LiveId" clId="{A0C19B49-5022-40A2-8824-CFF65683DC39}" dt="2025-03-03T12:23:28.033" v="3094" actId="1035"/>
          <ac:spMkLst>
            <pc:docMk/>
            <pc:sldMk cId="2026651299" sldId="272"/>
            <ac:spMk id="21" creationId="{8ED720A1-5275-1351-3E6C-EAFAF98198E4}"/>
          </ac:spMkLst>
        </pc:spChg>
        <pc:spChg chg="add mod">
          <ac:chgData name="Ting Xu" userId="3aafe0ec74696e44" providerId="LiveId" clId="{A0C19B49-5022-40A2-8824-CFF65683DC39}" dt="2025-03-02T09:55:11.805" v="2497"/>
          <ac:spMkLst>
            <pc:docMk/>
            <pc:sldMk cId="2026651299" sldId="272"/>
            <ac:spMk id="22" creationId="{3577A51A-4874-49CE-821B-C53581C479A7}"/>
          </ac:spMkLst>
        </pc:spChg>
        <pc:spChg chg="add mod">
          <ac:chgData name="Ting Xu" userId="3aafe0ec74696e44" providerId="LiveId" clId="{A0C19B49-5022-40A2-8824-CFF65683DC39}" dt="2025-03-02T09:55:11.805" v="2497"/>
          <ac:spMkLst>
            <pc:docMk/>
            <pc:sldMk cId="2026651299" sldId="272"/>
            <ac:spMk id="23" creationId="{A9A9A9C1-65FF-4495-B95A-C5A276C4757B}"/>
          </ac:spMkLst>
        </pc:spChg>
        <pc:spChg chg="add mod">
          <ac:chgData name="Ting Xu" userId="3aafe0ec74696e44" providerId="LiveId" clId="{A0C19B49-5022-40A2-8824-CFF65683DC39}" dt="2025-03-02T10:15:48.508" v="2781"/>
          <ac:spMkLst>
            <pc:docMk/>
            <pc:sldMk cId="2026651299" sldId="272"/>
            <ac:spMk id="26" creationId="{A528D6B6-DA31-41C3-8B1E-2C68CED703FE}"/>
          </ac:spMkLst>
        </pc:spChg>
        <pc:graphicFrameChg chg="mod modGraphic">
          <ac:chgData name="Ting Xu" userId="3aafe0ec74696e44" providerId="LiveId" clId="{A0C19B49-5022-40A2-8824-CFF65683DC39}" dt="2025-03-02T10:22:54.141" v="2860" actId="20577"/>
          <ac:graphicFrameMkLst>
            <pc:docMk/>
            <pc:sldMk cId="2026651299" sldId="272"/>
            <ac:graphicFrameMk id="261" creationId="{1CFC7B6C-3F33-A417-DD3F-074F76CA43B7}"/>
          </ac:graphicFrameMkLst>
        </pc:graphicFrameChg>
        <pc:picChg chg="add mod">
          <ac:chgData name="Ting Xu" userId="3aafe0ec74696e44" providerId="LiveId" clId="{A0C19B49-5022-40A2-8824-CFF65683DC39}" dt="2025-03-02T10:10:14.804" v="2703" actId="1036"/>
          <ac:picMkLst>
            <pc:docMk/>
            <pc:sldMk cId="2026651299" sldId="272"/>
            <ac:picMk id="25" creationId="{7207573E-5210-461B-ABB3-62587CCC3C44}"/>
          </ac:picMkLst>
        </pc:picChg>
        <pc:cxnChg chg="del">
          <ac:chgData name="Ting Xu" userId="3aafe0ec74696e44" providerId="LiveId" clId="{A0C19B49-5022-40A2-8824-CFF65683DC39}" dt="2025-03-02T09:44:07.911" v="2423" actId="478"/>
          <ac:cxnSpMkLst>
            <pc:docMk/>
            <pc:sldMk cId="2026651299" sldId="272"/>
            <ac:cxnSpMk id="4" creationId="{FFFBBB7C-738F-F958-9965-D2D8A2738A95}"/>
          </ac:cxnSpMkLst>
        </pc:cxnChg>
        <pc:cxnChg chg="del">
          <ac:chgData name="Ting Xu" userId="3aafe0ec74696e44" providerId="LiveId" clId="{A0C19B49-5022-40A2-8824-CFF65683DC39}" dt="2025-03-02T09:44:07.911" v="2423" actId="478"/>
          <ac:cxnSpMkLst>
            <pc:docMk/>
            <pc:sldMk cId="2026651299" sldId="272"/>
            <ac:cxnSpMk id="5" creationId="{1F5E476E-8AB2-897E-79F4-BA4E4B5E1DF6}"/>
          </ac:cxnSpMkLst>
        </pc:cxnChg>
        <pc:cxnChg chg="del mod">
          <ac:chgData name="Ting Xu" userId="3aafe0ec74696e44" providerId="LiveId" clId="{A0C19B49-5022-40A2-8824-CFF65683DC39}" dt="2025-03-02T09:55:02.817" v="2496" actId="478"/>
          <ac:cxnSpMkLst>
            <pc:docMk/>
            <pc:sldMk cId="2026651299" sldId="272"/>
            <ac:cxnSpMk id="16" creationId="{526137DB-8FAF-9C05-2829-5E7B30405A19}"/>
          </ac:cxnSpMkLst>
        </pc:cxnChg>
        <pc:cxnChg chg="add mod">
          <ac:chgData name="Ting Xu" userId="3aafe0ec74696e44" providerId="LiveId" clId="{A0C19B49-5022-40A2-8824-CFF65683DC39}" dt="2025-03-02T09:55:11.805" v="2497"/>
          <ac:cxnSpMkLst>
            <pc:docMk/>
            <pc:sldMk cId="2026651299" sldId="272"/>
            <ac:cxnSpMk id="24" creationId="{BFA56904-C92E-4AE8-97B0-C5244747607F}"/>
          </ac:cxnSpMkLst>
        </pc:cxnChg>
      </pc:sldChg>
      <pc:sldChg chg="addSp delSp modSp add mod">
        <pc:chgData name="Ting Xu" userId="3aafe0ec74696e44" providerId="LiveId" clId="{A0C19B49-5022-40A2-8824-CFF65683DC39}" dt="2025-03-03T12:21:27.832" v="3062" actId="1035"/>
        <pc:sldMkLst>
          <pc:docMk/>
          <pc:sldMk cId="1966460673" sldId="273"/>
        </pc:sldMkLst>
        <pc:spChg chg="mod">
          <ac:chgData name="Ting Xu" userId="3aafe0ec74696e44" providerId="LiveId" clId="{A0C19B49-5022-40A2-8824-CFF65683DC39}" dt="2025-03-02T10:15:27.827" v="2780" actId="20577"/>
          <ac:spMkLst>
            <pc:docMk/>
            <pc:sldMk cId="1966460673" sldId="273"/>
            <ac:spMk id="2" creationId="{751C4B4E-77A0-DD0E-3FFB-484DF03307CF}"/>
          </ac:spMkLst>
        </pc:spChg>
        <pc:spChg chg="mod">
          <ac:chgData name="Ting Xu" userId="3aafe0ec74696e44" providerId="LiveId" clId="{A0C19B49-5022-40A2-8824-CFF65683DC39}" dt="2025-03-02T09:41:30.315" v="2373" actId="20577"/>
          <ac:spMkLst>
            <pc:docMk/>
            <pc:sldMk cId="1966460673" sldId="273"/>
            <ac:spMk id="3" creationId="{D6D407B4-201C-8E81-3D96-B5B1C5F23FBE}"/>
          </ac:spMkLst>
        </pc:spChg>
        <pc:spChg chg="del">
          <ac:chgData name="Ting Xu" userId="3aafe0ec74696e44" providerId="LiveId" clId="{A0C19B49-5022-40A2-8824-CFF65683DC39}" dt="2025-03-02T09:40:59.439" v="2371" actId="478"/>
          <ac:spMkLst>
            <pc:docMk/>
            <pc:sldMk cId="1966460673" sldId="273"/>
            <ac:spMk id="8" creationId="{C5554413-9AB7-E626-3D86-0BCE1E7AB5A2}"/>
          </ac:spMkLst>
        </pc:spChg>
        <pc:spChg chg="del">
          <ac:chgData name="Ting Xu" userId="3aafe0ec74696e44" providerId="LiveId" clId="{A0C19B49-5022-40A2-8824-CFF65683DC39}" dt="2025-03-02T09:40:58.458" v="2370" actId="478"/>
          <ac:spMkLst>
            <pc:docMk/>
            <pc:sldMk cId="1966460673" sldId="273"/>
            <ac:spMk id="9" creationId="{0E9EB3B2-59D9-CD24-7A05-FDC867AEB2F0}"/>
          </ac:spMkLst>
        </pc:spChg>
        <pc:spChg chg="del">
          <ac:chgData name="Ting Xu" userId="3aafe0ec74696e44" providerId="LiveId" clId="{A0C19B49-5022-40A2-8824-CFF65683DC39}" dt="2025-03-02T09:40:57.514" v="2369" actId="478"/>
          <ac:spMkLst>
            <pc:docMk/>
            <pc:sldMk cId="1966460673" sldId="273"/>
            <ac:spMk id="10" creationId="{D7862C92-EFF2-6454-C47D-F6D56DDCA971}"/>
          </ac:spMkLst>
        </pc:spChg>
        <pc:spChg chg="mod">
          <ac:chgData name="Ting Xu" userId="3aafe0ec74696e44" providerId="LiveId" clId="{A0C19B49-5022-40A2-8824-CFF65683DC39}" dt="2025-03-03T12:21:03.925" v="3046"/>
          <ac:spMkLst>
            <pc:docMk/>
            <pc:sldMk cId="1966460673" sldId="273"/>
            <ac:spMk id="17" creationId="{29660FA6-A50F-39E3-F8C3-FF732CD1C4E9}"/>
          </ac:spMkLst>
        </pc:spChg>
        <pc:spChg chg="mod">
          <ac:chgData name="Ting Xu" userId="3aafe0ec74696e44" providerId="LiveId" clId="{A0C19B49-5022-40A2-8824-CFF65683DC39}" dt="2025-03-03T12:21:27.832" v="3062" actId="1035"/>
          <ac:spMkLst>
            <pc:docMk/>
            <pc:sldMk cId="1966460673" sldId="273"/>
            <ac:spMk id="19" creationId="{261C1EF0-587C-E338-5E48-117D62DC77C0}"/>
          </ac:spMkLst>
        </pc:spChg>
        <pc:spChg chg="mod">
          <ac:chgData name="Ting Xu" userId="3aafe0ec74696e44" providerId="LiveId" clId="{A0C19B49-5022-40A2-8824-CFF65683DC39}" dt="2025-03-03T12:21:16.367" v="3048" actId="20577"/>
          <ac:spMkLst>
            <pc:docMk/>
            <pc:sldMk cId="1966460673" sldId="273"/>
            <ac:spMk id="20" creationId="{58DFC0C6-BD5B-B9A9-59C4-52FA16571E8C}"/>
          </ac:spMkLst>
        </pc:spChg>
        <pc:spChg chg="mod">
          <ac:chgData name="Ting Xu" userId="3aafe0ec74696e44" providerId="LiveId" clId="{A0C19B49-5022-40A2-8824-CFF65683DC39}" dt="2025-03-03T12:11:40.131" v="3003" actId="20577"/>
          <ac:spMkLst>
            <pc:docMk/>
            <pc:sldMk cId="1966460673" sldId="273"/>
            <ac:spMk id="22" creationId="{DAB310FF-C473-543F-2489-6045DEEE9F1F}"/>
          </ac:spMkLst>
        </pc:spChg>
        <pc:graphicFrameChg chg="mod modGraphic">
          <ac:chgData name="Ting Xu" userId="3aafe0ec74696e44" providerId="LiveId" clId="{A0C19B49-5022-40A2-8824-CFF65683DC39}" dt="2025-03-02T10:18:56.459" v="2794"/>
          <ac:graphicFrameMkLst>
            <pc:docMk/>
            <pc:sldMk cId="1966460673" sldId="273"/>
            <ac:graphicFrameMk id="261" creationId="{A85FE32F-3CD1-55C6-F8E7-1CEEE8E57D09}"/>
          </ac:graphicFrameMkLst>
        </pc:graphicFrameChg>
        <pc:picChg chg="add mod">
          <ac:chgData name="Ting Xu" userId="3aafe0ec74696e44" providerId="LiveId" clId="{A0C19B49-5022-40A2-8824-CFF65683DC39}" dt="2025-03-02T09:43:54.011" v="2422" actId="1037"/>
          <ac:picMkLst>
            <pc:docMk/>
            <pc:sldMk cId="1966460673" sldId="273"/>
            <ac:picMk id="6" creationId="{D521202D-645E-4AD6-B95E-7767D9191DF4}"/>
          </ac:picMkLst>
        </pc:picChg>
        <pc:cxnChg chg="del">
          <ac:chgData name="Ting Xu" userId="3aafe0ec74696e44" providerId="LiveId" clId="{A0C19B49-5022-40A2-8824-CFF65683DC39}" dt="2025-03-02T09:41:58.729" v="2378" actId="478"/>
          <ac:cxnSpMkLst>
            <pc:docMk/>
            <pc:sldMk cId="1966460673" sldId="273"/>
            <ac:cxnSpMk id="15" creationId="{4F48DE83-42D4-D00A-8542-65FE0FB0DDAA}"/>
          </ac:cxnSpMkLst>
        </pc:cxnChg>
        <pc:cxnChg chg="mod">
          <ac:chgData name="Ting Xu" userId="3aafe0ec74696e44" providerId="LiveId" clId="{A0C19B49-5022-40A2-8824-CFF65683DC39}" dt="2025-03-02T09:50:50.514" v="2467" actId="14100"/>
          <ac:cxnSpMkLst>
            <pc:docMk/>
            <pc:sldMk cId="1966460673" sldId="273"/>
            <ac:cxnSpMk id="16" creationId="{497330B1-36C3-68E6-74BE-E1D2E0F5E144}"/>
          </ac:cxnSpMkLst>
        </pc:cxnChg>
        <pc:cxnChg chg="del">
          <ac:chgData name="Ting Xu" userId="3aafe0ec74696e44" providerId="LiveId" clId="{A0C19B49-5022-40A2-8824-CFF65683DC39}" dt="2025-03-02T09:42:00.667" v="2379" actId="478"/>
          <ac:cxnSpMkLst>
            <pc:docMk/>
            <pc:sldMk cId="1966460673" sldId="273"/>
            <ac:cxnSpMk id="18" creationId="{A00E22EE-2509-52D8-914B-1E73CFE3B8EA}"/>
          </ac:cxnSpMkLst>
        </pc:cxnChg>
      </pc:sldChg>
      <pc:sldChg chg="addSp delSp modSp add mod">
        <pc:chgData name="Ting Xu" userId="3aafe0ec74696e44" providerId="LiveId" clId="{A0C19B49-5022-40A2-8824-CFF65683DC39}" dt="2025-03-03T12:55:43.812" v="3554" actId="20577"/>
        <pc:sldMkLst>
          <pc:docMk/>
          <pc:sldMk cId="1313465901" sldId="274"/>
        </pc:sldMkLst>
        <pc:spChg chg="del">
          <ac:chgData name="Ting Xu" userId="3aafe0ec74696e44" providerId="LiveId" clId="{A0C19B49-5022-40A2-8824-CFF65683DC39}" dt="2025-03-03T12:37:11.910" v="3215" actId="478"/>
          <ac:spMkLst>
            <pc:docMk/>
            <pc:sldMk cId="1313465901" sldId="274"/>
            <ac:spMk id="4" creationId="{EF858515-A996-739B-7076-37B2AA7263B4}"/>
          </ac:spMkLst>
        </pc:spChg>
        <pc:spChg chg="del">
          <ac:chgData name="Ting Xu" userId="3aafe0ec74696e44" providerId="LiveId" clId="{A0C19B49-5022-40A2-8824-CFF65683DC39}" dt="2025-03-03T12:37:11.910" v="3215" actId="478"/>
          <ac:spMkLst>
            <pc:docMk/>
            <pc:sldMk cId="1313465901" sldId="274"/>
            <ac:spMk id="5" creationId="{59A07483-6B1E-B833-1E1D-6E6FECEF9019}"/>
          </ac:spMkLst>
        </pc:spChg>
        <pc:spChg chg="del">
          <ac:chgData name="Ting Xu" userId="3aafe0ec74696e44" providerId="LiveId" clId="{A0C19B49-5022-40A2-8824-CFF65683DC39}" dt="2025-03-03T12:37:11.910" v="3215" actId="478"/>
          <ac:spMkLst>
            <pc:docMk/>
            <pc:sldMk cId="1313465901" sldId="274"/>
            <ac:spMk id="6" creationId="{03259BC6-05A4-5015-FBB9-625A6F038BE8}"/>
          </ac:spMkLst>
        </pc:spChg>
        <pc:spChg chg="del">
          <ac:chgData name="Ting Xu" userId="3aafe0ec74696e44" providerId="LiveId" clId="{A0C19B49-5022-40A2-8824-CFF65683DC39}" dt="2025-03-03T12:37:11.910" v="3215" actId="478"/>
          <ac:spMkLst>
            <pc:docMk/>
            <pc:sldMk cId="1313465901" sldId="274"/>
            <ac:spMk id="7" creationId="{DFEF940F-A059-39B5-585B-09B5A6B893B0}"/>
          </ac:spMkLst>
        </pc:spChg>
        <pc:spChg chg="del">
          <ac:chgData name="Ting Xu" userId="3aafe0ec74696e44" providerId="LiveId" clId="{A0C19B49-5022-40A2-8824-CFF65683DC39}" dt="2025-03-03T12:37:11.910" v="3215" actId="478"/>
          <ac:spMkLst>
            <pc:docMk/>
            <pc:sldMk cId="1313465901" sldId="274"/>
            <ac:spMk id="11" creationId="{90C72EC4-75A3-DB22-E632-2338989C1723}"/>
          </ac:spMkLst>
        </pc:spChg>
        <pc:spChg chg="del">
          <ac:chgData name="Ting Xu" userId="3aafe0ec74696e44" providerId="LiveId" clId="{A0C19B49-5022-40A2-8824-CFF65683DC39}" dt="2025-03-03T12:37:11.910" v="3215" actId="478"/>
          <ac:spMkLst>
            <pc:docMk/>
            <pc:sldMk cId="1313465901" sldId="274"/>
            <ac:spMk id="16" creationId="{0F61846A-B93B-2C0D-E9AB-490E7994C8ED}"/>
          </ac:spMkLst>
        </pc:spChg>
        <pc:spChg chg="del">
          <ac:chgData name="Ting Xu" userId="3aafe0ec74696e44" providerId="LiveId" clId="{A0C19B49-5022-40A2-8824-CFF65683DC39}" dt="2025-03-03T12:37:11.910" v="3215" actId="478"/>
          <ac:spMkLst>
            <pc:docMk/>
            <pc:sldMk cId="1313465901" sldId="274"/>
            <ac:spMk id="17" creationId="{0A56BE20-E33A-09C0-F18D-F9E299C5B8AC}"/>
          </ac:spMkLst>
        </pc:spChg>
        <pc:spChg chg="del">
          <ac:chgData name="Ting Xu" userId="3aafe0ec74696e44" providerId="LiveId" clId="{A0C19B49-5022-40A2-8824-CFF65683DC39}" dt="2025-03-03T12:37:11.910" v="3215" actId="478"/>
          <ac:spMkLst>
            <pc:docMk/>
            <pc:sldMk cId="1313465901" sldId="274"/>
            <ac:spMk id="18" creationId="{85AB3487-6327-FB48-ED59-D1E5191B3F4F}"/>
          </ac:spMkLst>
        </pc:spChg>
        <pc:spChg chg="del">
          <ac:chgData name="Ting Xu" userId="3aafe0ec74696e44" providerId="LiveId" clId="{A0C19B49-5022-40A2-8824-CFF65683DC39}" dt="2025-03-03T12:37:11.910" v="3215" actId="478"/>
          <ac:spMkLst>
            <pc:docMk/>
            <pc:sldMk cId="1313465901" sldId="274"/>
            <ac:spMk id="21" creationId="{FABB1F77-CE01-8F5B-8DEB-A98AFD4FC598}"/>
          </ac:spMkLst>
        </pc:spChg>
        <pc:spChg chg="del">
          <ac:chgData name="Ting Xu" userId="3aafe0ec74696e44" providerId="LiveId" clId="{A0C19B49-5022-40A2-8824-CFF65683DC39}" dt="2025-03-03T12:37:11.910" v="3215" actId="478"/>
          <ac:spMkLst>
            <pc:docMk/>
            <pc:sldMk cId="1313465901" sldId="274"/>
            <ac:spMk id="23" creationId="{6141E4F1-0845-FA99-0D04-8A9EBEA69781}"/>
          </ac:spMkLst>
        </pc:spChg>
        <pc:spChg chg="mod">
          <ac:chgData name="Ting Xu" userId="3aafe0ec74696e44" providerId="LiveId" clId="{A0C19B49-5022-40A2-8824-CFF65683DC39}" dt="2025-03-03T12:36:59.099" v="3213" actId="20577"/>
          <ac:spMkLst>
            <pc:docMk/>
            <pc:sldMk cId="1313465901" sldId="274"/>
            <ac:spMk id="28" creationId="{B7F56144-44C9-EC00-2D40-A979BB5A8157}"/>
          </ac:spMkLst>
        </pc:spChg>
        <pc:spChg chg="del">
          <ac:chgData name="Ting Xu" userId="3aafe0ec74696e44" providerId="LiveId" clId="{A0C19B49-5022-40A2-8824-CFF65683DC39}" dt="2025-03-03T12:37:14.520" v="3216" actId="478"/>
          <ac:spMkLst>
            <pc:docMk/>
            <pc:sldMk cId="1313465901" sldId="274"/>
            <ac:spMk id="30" creationId="{B96D6BCD-C6F0-E9A6-52FB-DB8F4C422B3C}"/>
          </ac:spMkLst>
        </pc:spChg>
        <pc:spChg chg="del">
          <ac:chgData name="Ting Xu" userId="3aafe0ec74696e44" providerId="LiveId" clId="{A0C19B49-5022-40A2-8824-CFF65683DC39}" dt="2025-03-03T12:37:11.910" v="3215" actId="478"/>
          <ac:spMkLst>
            <pc:docMk/>
            <pc:sldMk cId="1313465901" sldId="274"/>
            <ac:spMk id="31" creationId="{E140A7D6-D29E-1696-0C46-29AC84C6AD83}"/>
          </ac:spMkLst>
        </pc:spChg>
        <pc:spChg chg="del">
          <ac:chgData name="Ting Xu" userId="3aafe0ec74696e44" providerId="LiveId" clId="{A0C19B49-5022-40A2-8824-CFF65683DC39}" dt="2025-03-03T12:37:15.900" v="3217" actId="478"/>
          <ac:spMkLst>
            <pc:docMk/>
            <pc:sldMk cId="1313465901" sldId="274"/>
            <ac:spMk id="32" creationId="{C0DEC9AB-9F58-AE32-A7AF-10998515D190}"/>
          </ac:spMkLst>
        </pc:spChg>
        <pc:spChg chg="del">
          <ac:chgData name="Ting Xu" userId="3aafe0ec74696e44" providerId="LiveId" clId="{A0C19B49-5022-40A2-8824-CFF65683DC39}" dt="2025-03-03T12:37:14.520" v="3216" actId="478"/>
          <ac:spMkLst>
            <pc:docMk/>
            <pc:sldMk cId="1313465901" sldId="274"/>
            <ac:spMk id="33" creationId="{7D0D38E5-F61A-6BE2-692A-5F0F5F3F550F}"/>
          </ac:spMkLst>
        </pc:spChg>
        <pc:spChg chg="del">
          <ac:chgData name="Ting Xu" userId="3aafe0ec74696e44" providerId="LiveId" clId="{A0C19B49-5022-40A2-8824-CFF65683DC39}" dt="2025-03-03T12:37:14.520" v="3216" actId="478"/>
          <ac:spMkLst>
            <pc:docMk/>
            <pc:sldMk cId="1313465901" sldId="274"/>
            <ac:spMk id="34" creationId="{3E2E649E-5A28-86B7-2F4E-CCD578BCA00F}"/>
          </ac:spMkLst>
        </pc:spChg>
        <pc:spChg chg="del">
          <ac:chgData name="Ting Xu" userId="3aafe0ec74696e44" providerId="LiveId" clId="{A0C19B49-5022-40A2-8824-CFF65683DC39}" dt="2025-03-03T12:37:11.910" v="3215" actId="478"/>
          <ac:spMkLst>
            <pc:docMk/>
            <pc:sldMk cId="1313465901" sldId="274"/>
            <ac:spMk id="35" creationId="{36011D35-FC64-5A0C-193D-9B532D62AD70}"/>
          </ac:spMkLst>
        </pc:spChg>
        <pc:spChg chg="del">
          <ac:chgData name="Ting Xu" userId="3aafe0ec74696e44" providerId="LiveId" clId="{A0C19B49-5022-40A2-8824-CFF65683DC39}" dt="2025-03-03T12:37:11.910" v="3215" actId="478"/>
          <ac:spMkLst>
            <pc:docMk/>
            <pc:sldMk cId="1313465901" sldId="274"/>
            <ac:spMk id="36" creationId="{CD8E2455-1BA4-9E63-C0CA-8A759DD09F31}"/>
          </ac:spMkLst>
        </pc:spChg>
        <pc:spChg chg="del">
          <ac:chgData name="Ting Xu" userId="3aafe0ec74696e44" providerId="LiveId" clId="{A0C19B49-5022-40A2-8824-CFF65683DC39}" dt="2025-03-03T12:37:14.520" v="3216" actId="478"/>
          <ac:spMkLst>
            <pc:docMk/>
            <pc:sldMk cId="1313465901" sldId="274"/>
            <ac:spMk id="37" creationId="{CDE02E3D-C282-BE94-825E-54BE29B71B70}"/>
          </ac:spMkLst>
        </pc:spChg>
        <pc:spChg chg="del">
          <ac:chgData name="Ting Xu" userId="3aafe0ec74696e44" providerId="LiveId" clId="{A0C19B49-5022-40A2-8824-CFF65683DC39}" dt="2025-03-03T12:37:11.910" v="3215" actId="478"/>
          <ac:spMkLst>
            <pc:docMk/>
            <pc:sldMk cId="1313465901" sldId="274"/>
            <ac:spMk id="38" creationId="{66A6F7B7-4B02-62B2-3AF4-8DABC52798F7}"/>
          </ac:spMkLst>
        </pc:spChg>
        <pc:spChg chg="del">
          <ac:chgData name="Ting Xu" userId="3aafe0ec74696e44" providerId="LiveId" clId="{A0C19B49-5022-40A2-8824-CFF65683DC39}" dt="2025-03-03T12:37:11.910" v="3215" actId="478"/>
          <ac:spMkLst>
            <pc:docMk/>
            <pc:sldMk cId="1313465901" sldId="274"/>
            <ac:spMk id="39" creationId="{8DF54D9D-FA8E-0EB4-3C64-7EC411EB4D7D}"/>
          </ac:spMkLst>
        </pc:spChg>
        <pc:spChg chg="del">
          <ac:chgData name="Ting Xu" userId="3aafe0ec74696e44" providerId="LiveId" clId="{A0C19B49-5022-40A2-8824-CFF65683DC39}" dt="2025-03-03T12:37:11.910" v="3215" actId="478"/>
          <ac:spMkLst>
            <pc:docMk/>
            <pc:sldMk cId="1313465901" sldId="274"/>
            <ac:spMk id="40" creationId="{2C91378F-FE83-2E0A-B17D-2587A0E62DB5}"/>
          </ac:spMkLst>
        </pc:spChg>
        <pc:spChg chg="del">
          <ac:chgData name="Ting Xu" userId="3aafe0ec74696e44" providerId="LiveId" clId="{A0C19B49-5022-40A2-8824-CFF65683DC39}" dt="2025-03-03T12:37:11.910" v="3215" actId="478"/>
          <ac:spMkLst>
            <pc:docMk/>
            <pc:sldMk cId="1313465901" sldId="274"/>
            <ac:spMk id="41" creationId="{0C510938-6088-3ED9-93AA-25265BEBD878}"/>
          </ac:spMkLst>
        </pc:spChg>
        <pc:spChg chg="del">
          <ac:chgData name="Ting Xu" userId="3aafe0ec74696e44" providerId="LiveId" clId="{A0C19B49-5022-40A2-8824-CFF65683DC39}" dt="2025-03-03T12:37:11.910" v="3215" actId="478"/>
          <ac:spMkLst>
            <pc:docMk/>
            <pc:sldMk cId="1313465901" sldId="274"/>
            <ac:spMk id="42" creationId="{1A28A7FF-8698-6105-7A1C-521D871FEE73}"/>
          </ac:spMkLst>
        </pc:spChg>
        <pc:spChg chg="del">
          <ac:chgData name="Ting Xu" userId="3aafe0ec74696e44" providerId="LiveId" clId="{A0C19B49-5022-40A2-8824-CFF65683DC39}" dt="2025-03-03T12:37:14.520" v="3216" actId="478"/>
          <ac:spMkLst>
            <pc:docMk/>
            <pc:sldMk cId="1313465901" sldId="274"/>
            <ac:spMk id="44" creationId="{7CE84E1A-63D0-48FB-ABC4-E2CE4DB0A6D1}"/>
          </ac:spMkLst>
        </pc:spChg>
        <pc:spChg chg="del">
          <ac:chgData name="Ting Xu" userId="3aafe0ec74696e44" providerId="LiveId" clId="{A0C19B49-5022-40A2-8824-CFF65683DC39}" dt="2025-03-03T12:37:14.520" v="3216" actId="478"/>
          <ac:spMkLst>
            <pc:docMk/>
            <pc:sldMk cId="1313465901" sldId="274"/>
            <ac:spMk id="45" creationId="{16DFB4FE-95E0-478F-8B18-0AF1717B611E}"/>
          </ac:spMkLst>
        </pc:spChg>
        <pc:spChg chg="add mod">
          <ac:chgData name="Ting Xu" userId="3aafe0ec74696e44" providerId="LiveId" clId="{A0C19B49-5022-40A2-8824-CFF65683DC39}" dt="2025-03-03T12:55:43.812" v="3554" actId="20577"/>
          <ac:spMkLst>
            <pc:docMk/>
            <pc:sldMk cId="1313465901" sldId="274"/>
            <ac:spMk id="47" creationId="{87F2867D-304A-4F56-8830-BB6C910F1152}"/>
          </ac:spMkLst>
        </pc:spChg>
        <pc:spChg chg="del">
          <ac:chgData name="Ting Xu" userId="3aafe0ec74696e44" providerId="LiveId" clId="{A0C19B49-5022-40A2-8824-CFF65683DC39}" dt="2025-03-03T12:37:14.520" v="3216" actId="478"/>
          <ac:spMkLst>
            <pc:docMk/>
            <pc:sldMk cId="1313465901" sldId="274"/>
            <ac:spMk id="48" creationId="{F9F7B087-4798-21F7-46AF-DC037C8140F3}"/>
          </ac:spMkLst>
        </pc:spChg>
        <pc:spChg chg="del">
          <ac:chgData name="Ting Xu" userId="3aafe0ec74696e44" providerId="LiveId" clId="{A0C19B49-5022-40A2-8824-CFF65683DC39}" dt="2025-03-03T12:37:11.910" v="3215" actId="478"/>
          <ac:spMkLst>
            <pc:docMk/>
            <pc:sldMk cId="1313465901" sldId="274"/>
            <ac:spMk id="49" creationId="{6499D5C1-E420-E859-9EE7-C46D2197D095}"/>
          </ac:spMkLst>
        </pc:spChg>
        <pc:spChg chg="del">
          <ac:chgData name="Ting Xu" userId="3aafe0ec74696e44" providerId="LiveId" clId="{A0C19B49-5022-40A2-8824-CFF65683DC39}" dt="2025-03-03T12:37:11.910" v="3215" actId="478"/>
          <ac:spMkLst>
            <pc:docMk/>
            <pc:sldMk cId="1313465901" sldId="274"/>
            <ac:spMk id="50" creationId="{59B5FB81-B67D-D8EA-FE0B-30684A14EE4D}"/>
          </ac:spMkLst>
        </pc:spChg>
        <pc:spChg chg="del">
          <ac:chgData name="Ting Xu" userId="3aafe0ec74696e44" providerId="LiveId" clId="{A0C19B49-5022-40A2-8824-CFF65683DC39}" dt="2025-03-03T12:37:11.910" v="3215" actId="478"/>
          <ac:spMkLst>
            <pc:docMk/>
            <pc:sldMk cId="1313465901" sldId="274"/>
            <ac:spMk id="51" creationId="{967CA0CE-A13D-CFDD-69D8-A247221DE398}"/>
          </ac:spMkLst>
        </pc:spChg>
        <pc:spChg chg="del">
          <ac:chgData name="Ting Xu" userId="3aafe0ec74696e44" providerId="LiveId" clId="{A0C19B49-5022-40A2-8824-CFF65683DC39}" dt="2025-03-03T12:37:11.910" v="3215" actId="478"/>
          <ac:spMkLst>
            <pc:docMk/>
            <pc:sldMk cId="1313465901" sldId="274"/>
            <ac:spMk id="52" creationId="{E8A2A00B-1B2B-CC73-9117-0EE969706266}"/>
          </ac:spMkLst>
        </pc:spChg>
        <pc:picChg chg="del">
          <ac:chgData name="Ting Xu" userId="3aafe0ec74696e44" providerId="LiveId" clId="{A0C19B49-5022-40A2-8824-CFF65683DC39}" dt="2025-03-03T12:37:08.579" v="3214" actId="478"/>
          <ac:picMkLst>
            <pc:docMk/>
            <pc:sldMk cId="1313465901" sldId="274"/>
            <ac:picMk id="46" creationId="{EE274169-32E8-45B0-BAF2-79C600E13FB2}"/>
          </ac:picMkLst>
        </pc:picChg>
        <pc:cxnChg chg="del mod">
          <ac:chgData name="Ting Xu" userId="3aafe0ec74696e44" providerId="LiveId" clId="{A0C19B49-5022-40A2-8824-CFF65683DC39}" dt="2025-03-03T12:37:11.910" v="3215" actId="478"/>
          <ac:cxnSpMkLst>
            <pc:docMk/>
            <pc:sldMk cId="1313465901" sldId="274"/>
            <ac:cxnSpMk id="9" creationId="{DB28201E-66AB-CA2D-8C17-F1D2A3F53298}"/>
          </ac:cxnSpMkLst>
        </pc:cxnChg>
        <pc:cxnChg chg="del mod">
          <ac:chgData name="Ting Xu" userId="3aafe0ec74696e44" providerId="LiveId" clId="{A0C19B49-5022-40A2-8824-CFF65683DC39}" dt="2025-03-03T12:37:11.910" v="3215" actId="478"/>
          <ac:cxnSpMkLst>
            <pc:docMk/>
            <pc:sldMk cId="1313465901" sldId="274"/>
            <ac:cxnSpMk id="15" creationId="{859AE351-9FCB-902A-38D0-DB2FF15F41E4}"/>
          </ac:cxnSpMkLst>
        </pc:cxnChg>
        <pc:cxnChg chg="del mod">
          <ac:chgData name="Ting Xu" userId="3aafe0ec74696e44" providerId="LiveId" clId="{A0C19B49-5022-40A2-8824-CFF65683DC39}" dt="2025-03-03T12:37:11.910" v="3215" actId="478"/>
          <ac:cxnSpMkLst>
            <pc:docMk/>
            <pc:sldMk cId="1313465901" sldId="274"/>
            <ac:cxnSpMk id="20" creationId="{9D298D98-3D0A-42D1-CB75-02D95215106B}"/>
          </ac:cxnSpMkLst>
        </pc:cxnChg>
        <pc:cxnChg chg="del mod">
          <ac:chgData name="Ting Xu" userId="3aafe0ec74696e44" providerId="LiveId" clId="{A0C19B49-5022-40A2-8824-CFF65683DC39}" dt="2025-03-03T12:37:11.910" v="3215" actId="478"/>
          <ac:cxnSpMkLst>
            <pc:docMk/>
            <pc:sldMk cId="1313465901" sldId="274"/>
            <ac:cxnSpMk id="22" creationId="{C5BF8D50-2F87-D971-BEC0-67E9A7BD923A}"/>
          </ac:cxnSpMkLst>
        </pc:cxnChg>
        <pc:cxnChg chg="del">
          <ac:chgData name="Ting Xu" userId="3aafe0ec74696e44" providerId="LiveId" clId="{A0C19B49-5022-40A2-8824-CFF65683DC39}" dt="2025-03-03T12:37:11.910" v="3215" actId="478"/>
          <ac:cxnSpMkLst>
            <pc:docMk/>
            <pc:sldMk cId="1313465901" sldId="274"/>
            <ac:cxnSpMk id="43" creationId="{09309817-6122-8E7C-ACFC-8E412380FF0D}"/>
          </ac:cxnSpMkLst>
        </pc:cxnChg>
      </pc:sldChg>
      <pc:sldChg chg="addSp delSp modSp add mod">
        <pc:chgData name="Ting Xu" userId="3aafe0ec74696e44" providerId="LiveId" clId="{A0C19B49-5022-40A2-8824-CFF65683DC39}" dt="2025-03-04T01:04:25.084" v="3916" actId="20577"/>
        <pc:sldMkLst>
          <pc:docMk/>
          <pc:sldMk cId="477188344" sldId="275"/>
        </pc:sldMkLst>
        <pc:spChg chg="add mod">
          <ac:chgData name="Ting Xu" userId="3aafe0ec74696e44" providerId="LiveId" clId="{A0C19B49-5022-40A2-8824-CFF65683DC39}" dt="2025-03-04T01:04:25.084" v="3916" actId="20577"/>
          <ac:spMkLst>
            <pc:docMk/>
            <pc:sldMk cId="477188344" sldId="275"/>
            <ac:spMk id="12" creationId="{832EDFBF-7D5E-4259-9519-A89C0ED9171E}"/>
          </ac:spMkLst>
        </pc:spChg>
        <pc:spChg chg="mod">
          <ac:chgData name="Ting Xu" userId="3aafe0ec74696e44" providerId="LiveId" clId="{A0C19B49-5022-40A2-8824-CFF65683DC39}" dt="2025-03-03T12:57:00.443" v="3574" actId="20577"/>
          <ac:spMkLst>
            <pc:docMk/>
            <pc:sldMk cId="477188344" sldId="275"/>
            <ac:spMk id="28" creationId="{B7F56144-44C9-EC00-2D40-A979BB5A8157}"/>
          </ac:spMkLst>
        </pc:spChg>
        <pc:spChg chg="del">
          <ac:chgData name="Ting Xu" userId="3aafe0ec74696e44" providerId="LiveId" clId="{A0C19B49-5022-40A2-8824-CFF65683DC39}" dt="2025-03-03T12:57:05.035" v="3575" actId="478"/>
          <ac:spMkLst>
            <pc:docMk/>
            <pc:sldMk cId="477188344" sldId="275"/>
            <ac:spMk id="47" creationId="{87F2867D-304A-4F56-8830-BB6C910F1152}"/>
          </ac:spMkLst>
        </pc:spChg>
        <pc:picChg chg="add mod">
          <ac:chgData name="Ting Xu" userId="3aafe0ec74696e44" providerId="LiveId" clId="{A0C19B49-5022-40A2-8824-CFF65683DC39}" dt="2025-03-03T13:08:25.311" v="3836" actId="1076"/>
          <ac:picMkLst>
            <pc:docMk/>
            <pc:sldMk cId="477188344" sldId="275"/>
            <ac:picMk id="4" creationId="{4989B824-E1CB-40A8-A397-122563B4E438}"/>
          </ac:picMkLst>
        </pc:picChg>
        <pc:picChg chg="add mod">
          <ac:chgData name="Ting Xu" userId="3aafe0ec74696e44" providerId="LiveId" clId="{A0C19B49-5022-40A2-8824-CFF65683DC39}" dt="2025-03-03T13:08:27.378" v="3837" actId="1076"/>
          <ac:picMkLst>
            <pc:docMk/>
            <pc:sldMk cId="477188344" sldId="275"/>
            <ac:picMk id="6" creationId="{C152E4CD-71A0-4858-83AA-0D72D7FBDBA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8" name="Shape 48"/>
          <p:cNvSpPr>
            <a:spLocks noGrp="1" noRot="1" noChangeAspect="1"/>
          </p:cNvSpPr>
          <p:nvPr>
            <p:ph type="sldImg"/>
          </p:nvPr>
        </p:nvSpPr>
        <p:spPr>
          <a:xfrm>
            <a:off x="139700" y="766763"/>
            <a:ext cx="6823075" cy="3838575"/>
          </a:xfrm>
          <a:prstGeom prst="rect">
            <a:avLst/>
          </a:prstGeom>
        </p:spPr>
        <p:txBody>
          <a:bodyPr lIns="99057" tIns="49528" rIns="99057" bIns="49528"/>
          <a:lstStyle/>
          <a:p>
            <a:endParaRPr/>
          </a:p>
        </p:txBody>
      </p:sp>
      <p:sp>
        <p:nvSpPr>
          <p:cNvPr id="49" name="Shape 49"/>
          <p:cNvSpPr>
            <a:spLocks noGrp="1"/>
          </p:cNvSpPr>
          <p:nvPr>
            <p:ph type="body" sz="quarter" idx="1"/>
          </p:nvPr>
        </p:nvSpPr>
        <p:spPr>
          <a:xfrm>
            <a:off x="946997" y="4860687"/>
            <a:ext cx="5208482" cy="4604861"/>
          </a:xfrm>
          <a:prstGeom prst="rect">
            <a:avLst/>
          </a:prstGeom>
        </p:spPr>
        <p:txBody>
          <a:bodyPr lIns="99057" tIns="49528" rIns="99057" bIns="49528"/>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等线"/>
      </a:defRPr>
    </a:lvl1pPr>
    <a:lvl2pPr indent="228600" latinLnBrk="0">
      <a:defRPr sz="1200">
        <a:latin typeface="+mj-lt"/>
        <a:ea typeface="+mj-ea"/>
        <a:cs typeface="+mj-cs"/>
        <a:sym typeface="等线"/>
      </a:defRPr>
    </a:lvl2pPr>
    <a:lvl3pPr indent="457200" latinLnBrk="0">
      <a:defRPr sz="1200">
        <a:latin typeface="+mj-lt"/>
        <a:ea typeface="+mj-ea"/>
        <a:cs typeface="+mj-cs"/>
        <a:sym typeface="等线"/>
      </a:defRPr>
    </a:lvl3pPr>
    <a:lvl4pPr indent="685800" latinLnBrk="0">
      <a:defRPr sz="1200">
        <a:latin typeface="+mj-lt"/>
        <a:ea typeface="+mj-ea"/>
        <a:cs typeface="+mj-cs"/>
        <a:sym typeface="等线"/>
      </a:defRPr>
    </a:lvl4pPr>
    <a:lvl5pPr indent="914400" latinLnBrk="0">
      <a:defRPr sz="1200">
        <a:latin typeface="+mj-lt"/>
        <a:ea typeface="+mj-ea"/>
        <a:cs typeface="+mj-cs"/>
        <a:sym typeface="等线"/>
      </a:defRPr>
    </a:lvl5pPr>
    <a:lvl6pPr indent="1143000" latinLnBrk="0">
      <a:defRPr sz="1200">
        <a:latin typeface="+mj-lt"/>
        <a:ea typeface="+mj-ea"/>
        <a:cs typeface="+mj-cs"/>
        <a:sym typeface="等线"/>
      </a:defRPr>
    </a:lvl6pPr>
    <a:lvl7pPr indent="1371600" latinLnBrk="0">
      <a:defRPr sz="1200">
        <a:latin typeface="+mj-lt"/>
        <a:ea typeface="+mj-ea"/>
        <a:cs typeface="+mj-cs"/>
        <a:sym typeface="等线"/>
      </a:defRPr>
    </a:lvl7pPr>
    <a:lvl8pPr indent="1600200" latinLnBrk="0">
      <a:defRPr sz="1200">
        <a:latin typeface="+mj-lt"/>
        <a:ea typeface="+mj-ea"/>
        <a:cs typeface="+mj-cs"/>
        <a:sym typeface="等线"/>
      </a:defRPr>
    </a:lvl8pPr>
    <a:lvl9pPr indent="1828800" latinLnBrk="0">
      <a:defRPr sz="1200">
        <a:latin typeface="+mj-lt"/>
        <a:ea typeface="+mj-ea"/>
        <a:cs typeface="+mj-cs"/>
        <a:sym typeface="等线"/>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92455-3556-AE89-1CD3-985E2FD6A186}"/>
            </a:ext>
          </a:extLst>
        </p:cNvPr>
        <p:cNvGrpSpPr/>
        <p:nvPr/>
      </p:nvGrpSpPr>
      <p:grpSpPr>
        <a:xfrm>
          <a:off x="0" y="0"/>
          <a:ext cx="0" cy="0"/>
          <a:chOff x="0" y="0"/>
          <a:chExt cx="0" cy="0"/>
        </a:xfrm>
      </p:grpSpPr>
      <p:sp>
        <p:nvSpPr>
          <p:cNvPr id="74" name="Shape 74">
            <a:extLst>
              <a:ext uri="{FF2B5EF4-FFF2-40B4-BE49-F238E27FC236}">
                <a16:creationId xmlns:a16="http://schemas.microsoft.com/office/drawing/2014/main" id="{A1577EE5-A836-A277-CF20-3F3B5F389CEB}"/>
              </a:ext>
            </a:extLst>
          </p:cNvPr>
          <p:cNvSpPr>
            <a:spLocks noGrp="1" noRot="1" noChangeAspect="1"/>
          </p:cNvSpPr>
          <p:nvPr>
            <p:ph type="sldImg"/>
          </p:nvPr>
        </p:nvSpPr>
        <p:spPr>
          <a:xfrm>
            <a:off x="139700" y="766763"/>
            <a:ext cx="6823075" cy="3838575"/>
          </a:xfrm>
          <a:prstGeom prst="rect">
            <a:avLst/>
          </a:prstGeom>
        </p:spPr>
        <p:txBody>
          <a:bodyPr/>
          <a:lstStyle/>
          <a:p>
            <a:endParaRPr/>
          </a:p>
        </p:txBody>
      </p:sp>
      <p:sp>
        <p:nvSpPr>
          <p:cNvPr id="75" name="Shape 75">
            <a:extLst>
              <a:ext uri="{FF2B5EF4-FFF2-40B4-BE49-F238E27FC236}">
                <a16:creationId xmlns:a16="http://schemas.microsoft.com/office/drawing/2014/main" id="{B60E9850-4836-85B8-EF9A-665964C53BA9}"/>
              </a:ext>
            </a:extLst>
          </p:cNvPr>
          <p:cNvSpPr>
            <a:spLocks noGrp="1"/>
          </p:cNvSpPr>
          <p:nvPr>
            <p:ph type="body" sz="quarter" idx="1"/>
          </p:nvPr>
        </p:nvSpPr>
        <p:spPr>
          <a:prstGeom prst="rect">
            <a:avLst/>
          </a:prstGeom>
        </p:spPr>
        <p:txBody>
          <a:bodyPr/>
          <a:lstStyle/>
          <a:p>
            <a:endParaRPr dirty="0">
              <a:latin typeface="+mn-lt"/>
              <a:ea typeface="+mn-ea"/>
              <a:cs typeface="+mn-cs"/>
              <a:sym typeface="Helvetica"/>
            </a:endParaRPr>
          </a:p>
        </p:txBody>
      </p:sp>
    </p:spTree>
    <p:extLst>
      <p:ext uri="{BB962C8B-B14F-4D97-AF65-F5344CB8AC3E}">
        <p14:creationId xmlns:p14="http://schemas.microsoft.com/office/powerpoint/2010/main" val="3196171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6763"/>
            <a:ext cx="6823075" cy="3838575"/>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924545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6763"/>
            <a:ext cx="6823075" cy="3838575"/>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1595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47603-B7E3-3787-9D53-30E051E8A6C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C053F46-4D2A-1EBB-D4E6-ECBA2A70A2B1}"/>
              </a:ext>
            </a:extLst>
          </p:cNvPr>
          <p:cNvSpPr>
            <a:spLocks noGrp="1" noRot="1" noChangeAspect="1"/>
          </p:cNvSpPr>
          <p:nvPr>
            <p:ph type="sldImg"/>
          </p:nvPr>
        </p:nvSpPr>
        <p:spPr>
          <a:xfrm>
            <a:off x="139700" y="766763"/>
            <a:ext cx="6823075" cy="3838575"/>
          </a:xfrm>
        </p:spPr>
      </p:sp>
      <p:sp>
        <p:nvSpPr>
          <p:cNvPr id="3" name="备注占位符 2">
            <a:extLst>
              <a:ext uri="{FF2B5EF4-FFF2-40B4-BE49-F238E27FC236}">
                <a16:creationId xmlns:a16="http://schemas.microsoft.com/office/drawing/2014/main" id="{95834E6E-A909-A1A5-FFCE-46055B372BDA}"/>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955067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6763"/>
            <a:ext cx="6823075" cy="3838575"/>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634695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0B529-8C23-1AD1-2ECD-D3FA63B64DC7}"/>
            </a:ext>
          </a:extLst>
        </p:cNvPr>
        <p:cNvGrpSpPr/>
        <p:nvPr/>
      </p:nvGrpSpPr>
      <p:grpSpPr>
        <a:xfrm>
          <a:off x="0" y="0"/>
          <a:ext cx="0" cy="0"/>
          <a:chOff x="0" y="0"/>
          <a:chExt cx="0" cy="0"/>
        </a:xfrm>
      </p:grpSpPr>
      <p:sp>
        <p:nvSpPr>
          <p:cNvPr id="74" name="Shape 74">
            <a:extLst>
              <a:ext uri="{FF2B5EF4-FFF2-40B4-BE49-F238E27FC236}">
                <a16:creationId xmlns:a16="http://schemas.microsoft.com/office/drawing/2014/main" id="{C912299F-9868-26CE-B490-435E0C06CC10}"/>
              </a:ext>
            </a:extLst>
          </p:cNvPr>
          <p:cNvSpPr>
            <a:spLocks noGrp="1" noRot="1" noChangeAspect="1"/>
          </p:cNvSpPr>
          <p:nvPr>
            <p:ph type="sldImg"/>
          </p:nvPr>
        </p:nvSpPr>
        <p:spPr>
          <a:xfrm>
            <a:off x="139700" y="766763"/>
            <a:ext cx="6823075" cy="3838575"/>
          </a:xfrm>
          <a:prstGeom prst="rect">
            <a:avLst/>
          </a:prstGeom>
        </p:spPr>
        <p:txBody>
          <a:bodyPr/>
          <a:lstStyle/>
          <a:p>
            <a:endParaRPr/>
          </a:p>
        </p:txBody>
      </p:sp>
      <p:sp>
        <p:nvSpPr>
          <p:cNvPr id="75" name="Shape 75">
            <a:extLst>
              <a:ext uri="{FF2B5EF4-FFF2-40B4-BE49-F238E27FC236}">
                <a16:creationId xmlns:a16="http://schemas.microsoft.com/office/drawing/2014/main" id="{FC7684CE-5748-2AE0-5687-3B686724D604}"/>
              </a:ext>
            </a:extLst>
          </p:cNvPr>
          <p:cNvSpPr>
            <a:spLocks noGrp="1"/>
          </p:cNvSpPr>
          <p:nvPr>
            <p:ph type="body" sz="quarter" idx="1"/>
          </p:nvPr>
        </p:nvSpPr>
        <p:spPr>
          <a:prstGeom prst="rect">
            <a:avLst/>
          </a:prstGeom>
        </p:spPr>
        <p:txBody>
          <a:bodyPr/>
          <a:lstStyle/>
          <a:p>
            <a:endParaRPr lang="en-US" dirty="0">
              <a:latin typeface="+mn-lt"/>
              <a:ea typeface="+mn-ea"/>
              <a:cs typeface="+mn-cs"/>
              <a:sym typeface="Helvetica"/>
            </a:endParaRPr>
          </a:p>
          <a:p>
            <a:endParaRPr dirty="0">
              <a:latin typeface="+mn-lt"/>
              <a:ea typeface="+mn-ea"/>
              <a:cs typeface="+mn-cs"/>
              <a:sym typeface="Helvetica"/>
            </a:endParaRPr>
          </a:p>
        </p:txBody>
      </p:sp>
    </p:spTree>
    <p:extLst>
      <p:ext uri="{BB962C8B-B14F-4D97-AF65-F5344CB8AC3E}">
        <p14:creationId xmlns:p14="http://schemas.microsoft.com/office/powerpoint/2010/main" val="3276828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03FEC-8A8B-18D6-6B95-0CF35E5582CD}"/>
            </a:ext>
          </a:extLst>
        </p:cNvPr>
        <p:cNvGrpSpPr/>
        <p:nvPr/>
      </p:nvGrpSpPr>
      <p:grpSpPr>
        <a:xfrm>
          <a:off x="0" y="0"/>
          <a:ext cx="0" cy="0"/>
          <a:chOff x="0" y="0"/>
          <a:chExt cx="0" cy="0"/>
        </a:xfrm>
      </p:grpSpPr>
      <p:sp>
        <p:nvSpPr>
          <p:cNvPr id="74" name="Shape 74">
            <a:extLst>
              <a:ext uri="{FF2B5EF4-FFF2-40B4-BE49-F238E27FC236}">
                <a16:creationId xmlns:a16="http://schemas.microsoft.com/office/drawing/2014/main" id="{0BC7802B-A5E7-FE2E-A9C8-FAE1B4F9DF98}"/>
              </a:ext>
            </a:extLst>
          </p:cNvPr>
          <p:cNvSpPr>
            <a:spLocks noGrp="1" noRot="1" noChangeAspect="1"/>
          </p:cNvSpPr>
          <p:nvPr>
            <p:ph type="sldImg"/>
          </p:nvPr>
        </p:nvSpPr>
        <p:spPr>
          <a:xfrm>
            <a:off x="139700" y="766763"/>
            <a:ext cx="6823075" cy="3838575"/>
          </a:xfrm>
          <a:prstGeom prst="rect">
            <a:avLst/>
          </a:prstGeom>
        </p:spPr>
        <p:txBody>
          <a:bodyPr/>
          <a:lstStyle/>
          <a:p>
            <a:endParaRPr/>
          </a:p>
        </p:txBody>
      </p:sp>
      <p:sp>
        <p:nvSpPr>
          <p:cNvPr id="75" name="Shape 75">
            <a:extLst>
              <a:ext uri="{FF2B5EF4-FFF2-40B4-BE49-F238E27FC236}">
                <a16:creationId xmlns:a16="http://schemas.microsoft.com/office/drawing/2014/main" id="{31ADE106-9C4F-7F17-17DD-B169EB2AEADB}"/>
              </a:ext>
            </a:extLst>
          </p:cNvPr>
          <p:cNvSpPr>
            <a:spLocks noGrp="1"/>
          </p:cNvSpPr>
          <p:nvPr>
            <p:ph type="body" sz="quarter" idx="1"/>
          </p:nvPr>
        </p:nvSpPr>
        <p:spPr>
          <a:prstGeom prst="rect">
            <a:avLst/>
          </a:prstGeom>
        </p:spPr>
        <p:txBody>
          <a:bodyPr/>
          <a:lstStyle/>
          <a:p>
            <a:endParaRPr dirty="0">
              <a:latin typeface="+mn-lt"/>
              <a:ea typeface="+mn-ea"/>
              <a:cs typeface="+mn-cs"/>
              <a:sym typeface="Helvetica"/>
            </a:endParaRPr>
          </a:p>
        </p:txBody>
      </p:sp>
    </p:spTree>
    <p:extLst>
      <p:ext uri="{BB962C8B-B14F-4D97-AF65-F5344CB8AC3E}">
        <p14:creationId xmlns:p14="http://schemas.microsoft.com/office/powerpoint/2010/main" val="315187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0648F-C3C1-A508-A99F-B96D8F548145}"/>
            </a:ext>
          </a:extLst>
        </p:cNvPr>
        <p:cNvGrpSpPr/>
        <p:nvPr/>
      </p:nvGrpSpPr>
      <p:grpSpPr>
        <a:xfrm>
          <a:off x="0" y="0"/>
          <a:ext cx="0" cy="0"/>
          <a:chOff x="0" y="0"/>
          <a:chExt cx="0" cy="0"/>
        </a:xfrm>
      </p:grpSpPr>
      <p:sp>
        <p:nvSpPr>
          <p:cNvPr id="74" name="Shape 74">
            <a:extLst>
              <a:ext uri="{FF2B5EF4-FFF2-40B4-BE49-F238E27FC236}">
                <a16:creationId xmlns:a16="http://schemas.microsoft.com/office/drawing/2014/main" id="{D3A8E0F7-0D68-2FD5-7BFF-97D7DCD5BE8C}"/>
              </a:ext>
            </a:extLst>
          </p:cNvPr>
          <p:cNvSpPr>
            <a:spLocks noGrp="1" noRot="1" noChangeAspect="1"/>
          </p:cNvSpPr>
          <p:nvPr>
            <p:ph type="sldImg"/>
          </p:nvPr>
        </p:nvSpPr>
        <p:spPr>
          <a:xfrm>
            <a:off x="139700" y="766763"/>
            <a:ext cx="6823075" cy="3838575"/>
          </a:xfrm>
          <a:prstGeom prst="rect">
            <a:avLst/>
          </a:prstGeom>
        </p:spPr>
        <p:txBody>
          <a:bodyPr/>
          <a:lstStyle/>
          <a:p>
            <a:endParaRPr/>
          </a:p>
        </p:txBody>
      </p:sp>
      <p:sp>
        <p:nvSpPr>
          <p:cNvPr id="75" name="Shape 75">
            <a:extLst>
              <a:ext uri="{FF2B5EF4-FFF2-40B4-BE49-F238E27FC236}">
                <a16:creationId xmlns:a16="http://schemas.microsoft.com/office/drawing/2014/main" id="{456F8515-40A9-4DE9-562A-B4392999C1F8}"/>
              </a:ext>
            </a:extLst>
          </p:cNvPr>
          <p:cNvSpPr>
            <a:spLocks noGrp="1"/>
          </p:cNvSpPr>
          <p:nvPr>
            <p:ph type="body" sz="quarter" idx="1"/>
          </p:nvPr>
        </p:nvSpPr>
        <p:spPr>
          <a:prstGeom prst="rect">
            <a:avLst/>
          </a:prstGeom>
        </p:spPr>
        <p:txBody>
          <a:bodyPr/>
          <a:lstStyle/>
          <a:p>
            <a:endParaRPr dirty="0">
              <a:latin typeface="+mn-lt"/>
              <a:ea typeface="+mn-ea"/>
              <a:cs typeface="+mn-cs"/>
              <a:sym typeface="Helvetica"/>
            </a:endParaRPr>
          </a:p>
        </p:txBody>
      </p:sp>
    </p:spTree>
    <p:extLst>
      <p:ext uri="{BB962C8B-B14F-4D97-AF65-F5344CB8AC3E}">
        <p14:creationId xmlns:p14="http://schemas.microsoft.com/office/powerpoint/2010/main" val="4074988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6763"/>
            <a:ext cx="6823075" cy="3838575"/>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946240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3CD27-F52A-D9CF-92FF-6A67BC7933A3}"/>
            </a:ext>
          </a:extLst>
        </p:cNvPr>
        <p:cNvGrpSpPr/>
        <p:nvPr/>
      </p:nvGrpSpPr>
      <p:grpSpPr>
        <a:xfrm>
          <a:off x="0" y="0"/>
          <a:ext cx="0" cy="0"/>
          <a:chOff x="0" y="0"/>
          <a:chExt cx="0" cy="0"/>
        </a:xfrm>
      </p:grpSpPr>
      <p:sp>
        <p:nvSpPr>
          <p:cNvPr id="74" name="Shape 74">
            <a:extLst>
              <a:ext uri="{FF2B5EF4-FFF2-40B4-BE49-F238E27FC236}">
                <a16:creationId xmlns:a16="http://schemas.microsoft.com/office/drawing/2014/main" id="{5C4F5A96-FCA1-2274-0CF1-E0D7C6B8993D}"/>
              </a:ext>
            </a:extLst>
          </p:cNvPr>
          <p:cNvSpPr>
            <a:spLocks noGrp="1" noRot="1" noChangeAspect="1"/>
          </p:cNvSpPr>
          <p:nvPr>
            <p:ph type="sldImg"/>
          </p:nvPr>
        </p:nvSpPr>
        <p:spPr>
          <a:xfrm>
            <a:off x="139700" y="766763"/>
            <a:ext cx="6823075" cy="3838575"/>
          </a:xfrm>
          <a:prstGeom prst="rect">
            <a:avLst/>
          </a:prstGeom>
        </p:spPr>
        <p:txBody>
          <a:bodyPr/>
          <a:lstStyle/>
          <a:p>
            <a:endParaRPr/>
          </a:p>
        </p:txBody>
      </p:sp>
      <p:sp>
        <p:nvSpPr>
          <p:cNvPr id="75" name="Shape 75">
            <a:extLst>
              <a:ext uri="{FF2B5EF4-FFF2-40B4-BE49-F238E27FC236}">
                <a16:creationId xmlns:a16="http://schemas.microsoft.com/office/drawing/2014/main" id="{1405B9FA-195B-FA7A-CA89-FCF5461A53B0}"/>
              </a:ext>
            </a:extLst>
          </p:cNvPr>
          <p:cNvSpPr>
            <a:spLocks noGrp="1"/>
          </p:cNvSpPr>
          <p:nvPr>
            <p:ph type="body" sz="quarter" idx="1"/>
          </p:nvPr>
        </p:nvSpPr>
        <p:spPr>
          <a:prstGeom prst="rect">
            <a:avLst/>
          </a:prstGeom>
        </p:spPr>
        <p:txBody>
          <a:bodyPr/>
          <a:lstStyle/>
          <a:p>
            <a:endParaRPr dirty="0">
              <a:latin typeface="+mn-lt"/>
              <a:ea typeface="+mn-ea"/>
              <a:cs typeface="+mn-cs"/>
              <a:sym typeface="Helvetica"/>
            </a:endParaRPr>
          </a:p>
        </p:txBody>
      </p:sp>
    </p:spTree>
    <p:extLst>
      <p:ext uri="{BB962C8B-B14F-4D97-AF65-F5344CB8AC3E}">
        <p14:creationId xmlns:p14="http://schemas.microsoft.com/office/powerpoint/2010/main" val="3907000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8299E-92AE-844C-BDD4-7AF3A5EC0543}"/>
            </a:ext>
          </a:extLst>
        </p:cNvPr>
        <p:cNvGrpSpPr/>
        <p:nvPr/>
      </p:nvGrpSpPr>
      <p:grpSpPr>
        <a:xfrm>
          <a:off x="0" y="0"/>
          <a:ext cx="0" cy="0"/>
          <a:chOff x="0" y="0"/>
          <a:chExt cx="0" cy="0"/>
        </a:xfrm>
      </p:grpSpPr>
      <p:sp>
        <p:nvSpPr>
          <p:cNvPr id="74" name="Shape 74">
            <a:extLst>
              <a:ext uri="{FF2B5EF4-FFF2-40B4-BE49-F238E27FC236}">
                <a16:creationId xmlns:a16="http://schemas.microsoft.com/office/drawing/2014/main" id="{6B16B4FF-AEE5-0963-00BF-B2AA238FB493}"/>
              </a:ext>
            </a:extLst>
          </p:cNvPr>
          <p:cNvSpPr>
            <a:spLocks noGrp="1" noRot="1" noChangeAspect="1"/>
          </p:cNvSpPr>
          <p:nvPr>
            <p:ph type="sldImg"/>
          </p:nvPr>
        </p:nvSpPr>
        <p:spPr>
          <a:xfrm>
            <a:off x="139700" y="766763"/>
            <a:ext cx="6823075" cy="3838575"/>
          </a:xfrm>
          <a:prstGeom prst="rect">
            <a:avLst/>
          </a:prstGeom>
        </p:spPr>
        <p:txBody>
          <a:bodyPr/>
          <a:lstStyle/>
          <a:p>
            <a:endParaRPr/>
          </a:p>
        </p:txBody>
      </p:sp>
      <p:sp>
        <p:nvSpPr>
          <p:cNvPr id="75" name="Shape 75">
            <a:extLst>
              <a:ext uri="{FF2B5EF4-FFF2-40B4-BE49-F238E27FC236}">
                <a16:creationId xmlns:a16="http://schemas.microsoft.com/office/drawing/2014/main" id="{9E230D16-9991-6C9C-3412-226279C2A454}"/>
              </a:ext>
            </a:extLst>
          </p:cNvPr>
          <p:cNvSpPr>
            <a:spLocks noGrp="1"/>
          </p:cNvSpPr>
          <p:nvPr>
            <p:ph type="body" sz="quarter" idx="1"/>
          </p:nvPr>
        </p:nvSpPr>
        <p:spPr>
          <a:prstGeom prst="rect">
            <a:avLst/>
          </a:prstGeom>
        </p:spPr>
        <p:txBody>
          <a:bodyPr/>
          <a:lstStyle/>
          <a:p>
            <a:endParaRPr dirty="0">
              <a:latin typeface="+mn-lt"/>
              <a:ea typeface="+mn-ea"/>
              <a:cs typeface="+mn-cs"/>
              <a:sym typeface="Helvetica"/>
            </a:endParaRPr>
          </a:p>
        </p:txBody>
      </p:sp>
    </p:spTree>
    <p:extLst>
      <p:ext uri="{BB962C8B-B14F-4D97-AF65-F5344CB8AC3E}">
        <p14:creationId xmlns:p14="http://schemas.microsoft.com/office/powerpoint/2010/main" val="267165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6763"/>
            <a:ext cx="6823075" cy="3838575"/>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771749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6763"/>
            <a:ext cx="6823075" cy="3838575"/>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1857045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标题幻灯片">
    <p:spTree>
      <p:nvGrpSpPr>
        <p:cNvPr id="1" name=""/>
        <p:cNvGrpSpPr/>
        <p:nvPr/>
      </p:nvGrpSpPr>
      <p:grpSpPr>
        <a:xfrm>
          <a:off x="0" y="0"/>
          <a:ext cx="0" cy="0"/>
          <a:chOff x="0" y="0"/>
          <a:chExt cx="0" cy="0"/>
        </a:xfrm>
      </p:grpSpPr>
      <p:pic>
        <p:nvPicPr>
          <p:cNvPr id="13" name="图片 7" descr="图片 7"/>
          <p:cNvPicPr>
            <a:picLocks noChangeAspect="1"/>
          </p:cNvPicPr>
          <p:nvPr/>
        </p:nvPicPr>
        <p:blipFill>
          <a:blip r:embed="rId2"/>
          <a:stretch>
            <a:fillRect/>
          </a:stretch>
        </p:blipFill>
        <p:spPr>
          <a:xfrm>
            <a:off x="10439999" y="0"/>
            <a:ext cx="1452283" cy="648000"/>
          </a:xfrm>
          <a:prstGeom prst="rect">
            <a:avLst/>
          </a:prstGeom>
          <a:ln w="12700">
            <a:miter lim="400000"/>
          </a:ln>
        </p:spPr>
      </p:pic>
      <p:sp>
        <p:nvSpPr>
          <p:cNvPr id="14" name="标题文本"/>
          <p:cNvSpPr txBox="1">
            <a:spLocks noGrp="1"/>
          </p:cNvSpPr>
          <p:nvPr>
            <p:ph type="title"/>
          </p:nvPr>
        </p:nvSpPr>
        <p:spPr>
          <a:xfrm>
            <a:off x="1524000" y="1122362"/>
            <a:ext cx="9144000" cy="2387601"/>
          </a:xfrm>
          <a:prstGeom prst="rect">
            <a:avLst/>
          </a:prstGeom>
        </p:spPr>
        <p:txBody>
          <a:bodyPr anchor="b"/>
          <a:lstStyle>
            <a:lvl1pPr algn="ctr">
              <a:defRPr sz="6000"/>
            </a:lvl1pPr>
          </a:lstStyle>
          <a:p>
            <a:r>
              <a:t>标题文本</a:t>
            </a:r>
          </a:p>
        </p:txBody>
      </p:sp>
      <p:sp>
        <p:nvSpPr>
          <p:cNvPr id="15" name="正文级别 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6"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3"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自定义版式">
    <p:spTree>
      <p:nvGrpSpPr>
        <p:cNvPr id="1" name=""/>
        <p:cNvGrpSpPr/>
        <p:nvPr/>
      </p:nvGrpSpPr>
      <p:grpSpPr>
        <a:xfrm>
          <a:off x="0" y="0"/>
          <a:ext cx="0" cy="0"/>
          <a:chOff x="0" y="0"/>
          <a:chExt cx="0" cy="0"/>
        </a:xfrm>
      </p:grpSpPr>
      <p:pic>
        <p:nvPicPr>
          <p:cNvPr id="30" name="图片 7" descr="图片 7"/>
          <p:cNvPicPr>
            <a:picLocks noChangeAspect="1"/>
          </p:cNvPicPr>
          <p:nvPr/>
        </p:nvPicPr>
        <p:blipFill>
          <a:blip r:embed="rId2"/>
          <a:stretch>
            <a:fillRect/>
          </a:stretch>
        </p:blipFill>
        <p:spPr>
          <a:xfrm>
            <a:off x="10439999" y="0"/>
            <a:ext cx="1452283" cy="648000"/>
          </a:xfrm>
          <a:prstGeom prst="rect">
            <a:avLst/>
          </a:prstGeom>
          <a:ln w="12700">
            <a:miter lim="400000"/>
          </a:ln>
        </p:spPr>
      </p:pic>
      <p:sp>
        <p:nvSpPr>
          <p:cNvPr id="31" name="标题文本"/>
          <p:cNvSpPr txBox="1">
            <a:spLocks noGrp="1"/>
          </p:cNvSpPr>
          <p:nvPr>
            <p:ph type="title"/>
          </p:nvPr>
        </p:nvSpPr>
        <p:spPr>
          <a:xfrm>
            <a:off x="838200" y="365125"/>
            <a:ext cx="10515600" cy="1325563"/>
          </a:xfrm>
          <a:prstGeom prst="rect">
            <a:avLst/>
          </a:prstGeom>
        </p:spPr>
        <p:txBody>
          <a:bodyPr/>
          <a:lstStyle/>
          <a:p>
            <a:r>
              <a:t>标题文本</a:t>
            </a:r>
          </a:p>
        </p:txBody>
      </p:sp>
      <p:sp>
        <p:nvSpPr>
          <p:cNvPr id="32"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_标题和内容">
    <p:spTree>
      <p:nvGrpSpPr>
        <p:cNvPr id="1" name=""/>
        <p:cNvGrpSpPr/>
        <p:nvPr/>
      </p:nvGrpSpPr>
      <p:grpSpPr>
        <a:xfrm>
          <a:off x="0" y="0"/>
          <a:ext cx="0" cy="0"/>
          <a:chOff x="0" y="0"/>
          <a:chExt cx="0" cy="0"/>
        </a:xfrm>
      </p:grpSpPr>
      <p:pic>
        <p:nvPicPr>
          <p:cNvPr id="39" name="图片 7" descr="图片 7"/>
          <p:cNvPicPr>
            <a:picLocks noChangeAspect="1"/>
          </p:cNvPicPr>
          <p:nvPr/>
        </p:nvPicPr>
        <p:blipFill>
          <a:blip r:embed="rId2"/>
          <a:stretch>
            <a:fillRect/>
          </a:stretch>
        </p:blipFill>
        <p:spPr>
          <a:xfrm>
            <a:off x="10439999" y="0"/>
            <a:ext cx="1452283" cy="648000"/>
          </a:xfrm>
          <a:prstGeom prst="rect">
            <a:avLst/>
          </a:prstGeom>
          <a:ln w="12700">
            <a:miter lim="400000"/>
          </a:ln>
        </p:spPr>
      </p:pic>
      <p:sp>
        <p:nvSpPr>
          <p:cNvPr id="40" name="标题文本"/>
          <p:cNvSpPr txBox="1">
            <a:spLocks noGrp="1"/>
          </p:cNvSpPr>
          <p:nvPr>
            <p:ph type="title"/>
          </p:nvPr>
        </p:nvSpPr>
        <p:spPr>
          <a:xfrm>
            <a:off x="838200" y="365125"/>
            <a:ext cx="10515600" cy="1325563"/>
          </a:xfrm>
          <a:prstGeom prst="rect">
            <a:avLst/>
          </a:prstGeom>
        </p:spPr>
        <p:txBody>
          <a:bodyPr/>
          <a:lstStyle/>
          <a:p>
            <a:r>
              <a:t>标题文本</a:t>
            </a:r>
          </a:p>
        </p:txBody>
      </p:sp>
      <p:sp>
        <p:nvSpPr>
          <p:cNvPr id="41" name="正文级别 1…"/>
          <p:cNvSpPr txBox="1">
            <a:spLocks noGrp="1"/>
          </p:cNvSpPr>
          <p:nvPr>
            <p:ph type="body" idx="1"/>
          </p:nvPr>
        </p:nvSpPr>
        <p:spPr>
          <a:xfrm>
            <a:off x="838200" y="1825625"/>
            <a:ext cx="10515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42"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图片 7" descr="图片 7"/>
          <p:cNvPicPr>
            <a:picLocks noChangeAspect="1"/>
          </p:cNvPicPr>
          <p:nvPr/>
        </p:nvPicPr>
        <p:blipFill>
          <a:blip r:embed="rId6"/>
          <a:stretch>
            <a:fillRect/>
          </a:stretch>
        </p:blipFill>
        <p:spPr>
          <a:xfrm>
            <a:off x="10439999" y="0"/>
            <a:ext cx="1452283" cy="648000"/>
          </a:xfrm>
          <a:prstGeom prst="rect">
            <a:avLst/>
          </a:prstGeom>
          <a:ln w="12700">
            <a:miter lim="400000"/>
          </a:ln>
        </p:spPr>
      </p:pic>
      <p:pic>
        <p:nvPicPr>
          <p:cNvPr id="3" name="图片 9" descr="图片 9"/>
          <p:cNvPicPr>
            <a:picLocks noChangeAspect="1"/>
          </p:cNvPicPr>
          <p:nvPr/>
        </p:nvPicPr>
        <p:blipFill>
          <a:blip r:embed="rId6"/>
          <a:stretch>
            <a:fillRect/>
          </a:stretch>
        </p:blipFill>
        <p:spPr>
          <a:xfrm>
            <a:off x="10439999" y="0"/>
            <a:ext cx="1452283" cy="648000"/>
          </a:xfrm>
          <a:prstGeom prst="rect">
            <a:avLst/>
          </a:prstGeom>
          <a:ln w="12700">
            <a:miter lim="400000"/>
          </a:ln>
        </p:spPr>
      </p:pic>
      <p:sp>
        <p:nvSpPr>
          <p:cNvPr id="4" name="标题文本"/>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标题文本</a:t>
            </a:r>
          </a:p>
        </p:txBody>
      </p:sp>
      <p:sp>
        <p:nvSpPr>
          <p:cNvPr id="5" name="正文级别 1…"/>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正文级别 1</a:t>
            </a:r>
          </a:p>
          <a:p>
            <a:pPr lvl="1"/>
            <a:r>
              <a:t>正文级别 2</a:t>
            </a:r>
          </a:p>
          <a:p>
            <a:pPr lvl="2"/>
            <a:r>
              <a:t>正文级别 3</a:t>
            </a:r>
          </a:p>
          <a:p>
            <a:pPr lvl="3"/>
            <a:r>
              <a:t>正文级别 4</a:t>
            </a:r>
          </a:p>
          <a:p>
            <a:pPr lvl="4"/>
            <a:r>
              <a:t>正文级别 5</a:t>
            </a:r>
          </a:p>
        </p:txBody>
      </p:sp>
      <p:sp>
        <p:nvSpPr>
          <p:cNvPr id="6" name="幻灯片编号"/>
          <p:cNvSpPr txBox="1">
            <a:spLocks noGrp="1"/>
          </p:cNvSpPr>
          <p:nvPr>
            <p:ph type="sldNum" sz="quarter" idx="2"/>
          </p:nvPr>
        </p:nvSpPr>
        <p:spPr>
          <a:xfrm>
            <a:off x="11080144" y="6404292"/>
            <a:ext cx="273657"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med"/>
  <p:hf hdr="0" ftr="0" dt="0"/>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等线 Light"/>
          <a:ea typeface="等线 Light"/>
          <a:cs typeface="等线 Light"/>
          <a:sym typeface="等线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等线 Light"/>
          <a:ea typeface="等线 Light"/>
          <a:cs typeface="等线 Light"/>
          <a:sym typeface="等线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等线 Light"/>
          <a:ea typeface="等线 Light"/>
          <a:cs typeface="等线 Light"/>
          <a:sym typeface="等线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等线 Light"/>
          <a:ea typeface="等线 Light"/>
          <a:cs typeface="等线 Light"/>
          <a:sym typeface="等线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等线 Light"/>
          <a:ea typeface="等线 Light"/>
          <a:cs typeface="等线 Light"/>
          <a:sym typeface="等线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等线 Light"/>
          <a:ea typeface="等线 Light"/>
          <a:cs typeface="等线 Light"/>
          <a:sym typeface="等线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等线 Light"/>
          <a:ea typeface="等线 Light"/>
          <a:cs typeface="等线 Light"/>
          <a:sym typeface="等线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等线 Light"/>
          <a:ea typeface="等线 Light"/>
          <a:cs typeface="等线 Light"/>
          <a:sym typeface="等线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等线 Light"/>
          <a:ea typeface="等线 Light"/>
          <a:cs typeface="等线 Light"/>
          <a:sym typeface="等线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等线"/>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等线"/>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等线"/>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等线"/>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等线"/>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等线"/>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等线"/>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等线"/>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等线"/>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hyperlink" Target="mailto:whh@ghs.cn" TargetMode="External"/><Relationship Id="rId4" Type="http://schemas.openxmlformats.org/officeDocument/2006/relationships/hyperlink" Target="mailto:xt@ghs.c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g"/><Relationship Id="rId7"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4.png"/><Relationship Id="rId11" Type="http://schemas.openxmlformats.org/officeDocument/2006/relationships/image" Target="../media/image18.jpeg"/><Relationship Id="rId5" Type="http://schemas.openxmlformats.org/officeDocument/2006/relationships/image" Target="../media/image13.jpg"/><Relationship Id="rId10" Type="http://schemas.openxmlformats.org/officeDocument/2006/relationships/image" Target="../media/image17.jpeg"/><Relationship Id="rId4" Type="http://schemas.openxmlformats.org/officeDocument/2006/relationships/image" Target="../media/image12.png"/><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jpg"/><Relationship Id="rId10" Type="http://schemas.openxmlformats.org/officeDocument/2006/relationships/image" Target="../media/image34.jpeg"/><Relationship Id="rId4" Type="http://schemas.openxmlformats.org/officeDocument/2006/relationships/image" Target="../media/image29.jpeg"/><Relationship Id="rId9" Type="http://schemas.openxmlformats.org/officeDocument/2006/relationships/image" Target="../media/image3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1"/>
          <p:cNvSpPr txBox="1">
            <a:spLocks noGrp="1"/>
          </p:cNvSpPr>
          <p:nvPr>
            <p:ph type="ctrTitle"/>
          </p:nvPr>
        </p:nvSpPr>
        <p:spPr>
          <a:prstGeom prst="rect">
            <a:avLst/>
          </a:prstGeom>
        </p:spPr>
        <p:txBody>
          <a:bodyPr/>
          <a:lstStyle/>
          <a:p>
            <a:r>
              <a:rPr lang="en-US" dirty="0"/>
              <a:t>  </a:t>
            </a:r>
            <a:endParaRPr dirty="0"/>
          </a:p>
        </p:txBody>
      </p:sp>
      <p:sp>
        <p:nvSpPr>
          <p:cNvPr id="52" name="副标题 2"/>
          <p:cNvSpPr txBox="1">
            <a:spLocks noGrp="1"/>
          </p:cNvSpPr>
          <p:nvPr>
            <p:ph type="subTitle" sz="quarter" idx="1"/>
          </p:nvPr>
        </p:nvSpPr>
        <p:spPr>
          <a:xfrm>
            <a:off x="1524000" y="3602037"/>
            <a:ext cx="9144000" cy="1655762"/>
          </a:xfrm>
          <a:prstGeom prst="rect">
            <a:avLst/>
          </a:prstGeom>
        </p:spPr>
        <p:txBody>
          <a:bodyPr/>
          <a:lstStyle/>
          <a:p>
            <a:endParaRPr/>
          </a:p>
        </p:txBody>
      </p:sp>
      <p:pic>
        <p:nvPicPr>
          <p:cNvPr id="53" name="图片 34" descr="图片 34"/>
          <p:cNvPicPr>
            <a:picLocks noChangeAspect="1"/>
          </p:cNvPicPr>
          <p:nvPr/>
        </p:nvPicPr>
        <p:blipFill>
          <a:blip r:embed="rId2"/>
          <a:stretch>
            <a:fillRect/>
          </a:stretch>
        </p:blipFill>
        <p:spPr>
          <a:xfrm>
            <a:off x="5588000" y="22225"/>
            <a:ext cx="6438900" cy="7102475"/>
          </a:xfrm>
          <a:prstGeom prst="rect">
            <a:avLst/>
          </a:prstGeom>
          <a:ln w="12700">
            <a:miter lim="400000"/>
          </a:ln>
        </p:spPr>
      </p:pic>
      <p:sp>
        <p:nvSpPr>
          <p:cNvPr id="54" name="任意多边形: 形状 4"/>
          <p:cNvSpPr/>
          <p:nvPr/>
        </p:nvSpPr>
        <p:spPr>
          <a:xfrm>
            <a:off x="0" y="-1"/>
            <a:ext cx="2717801" cy="281305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751" y="0"/>
                </a:lnTo>
                <a:lnTo>
                  <a:pt x="19776" y="39"/>
                </a:lnTo>
                <a:cubicBezTo>
                  <a:pt x="20939" y="2108"/>
                  <a:pt x="21600" y="4479"/>
                  <a:pt x="21600" y="6999"/>
                </a:cubicBezTo>
                <a:cubicBezTo>
                  <a:pt x="21600" y="15063"/>
                  <a:pt x="14833" y="21600"/>
                  <a:pt x="6486" y="21600"/>
                </a:cubicBezTo>
                <a:cubicBezTo>
                  <a:pt x="4399" y="21600"/>
                  <a:pt x="2411" y="21191"/>
                  <a:pt x="603" y="20453"/>
                </a:cubicBezTo>
                <a:lnTo>
                  <a:pt x="0" y="20172"/>
                </a:lnTo>
                <a:close/>
              </a:path>
            </a:pathLst>
          </a:custGeom>
          <a:solidFill>
            <a:srgbClr val="0070C0"/>
          </a:solidFill>
          <a:ln w="12700">
            <a:miter lim="400000"/>
          </a:ln>
        </p:spPr>
        <p:txBody>
          <a:bodyPr lIns="45719" rIns="45719" anchor="ctr"/>
          <a:lstStyle/>
          <a:p>
            <a:pPr algn="ctr">
              <a:defRPr>
                <a:latin typeface="Arial"/>
                <a:ea typeface="Arial"/>
                <a:cs typeface="Arial"/>
                <a:sym typeface="Arial"/>
              </a:defRPr>
            </a:pPr>
            <a:endParaRPr/>
          </a:p>
        </p:txBody>
      </p:sp>
      <p:sp>
        <p:nvSpPr>
          <p:cNvPr id="55" name="任意多边形: 形状 5"/>
          <p:cNvSpPr/>
          <p:nvPr/>
        </p:nvSpPr>
        <p:spPr>
          <a:xfrm>
            <a:off x="10120313" y="4719638"/>
            <a:ext cx="2071688" cy="2138362"/>
          </a:xfrm>
          <a:custGeom>
            <a:avLst/>
            <a:gdLst/>
            <a:ahLst/>
            <a:cxnLst>
              <a:cxn ang="0">
                <a:pos x="wd2" y="hd2"/>
              </a:cxn>
              <a:cxn ang="5400000">
                <a:pos x="wd2" y="hd2"/>
              </a:cxn>
              <a:cxn ang="10800000">
                <a:pos x="wd2" y="hd2"/>
              </a:cxn>
              <a:cxn ang="16200000">
                <a:pos x="wd2" y="hd2"/>
              </a:cxn>
            </a:cxnLst>
            <a:rect l="0" t="0" r="r" b="b"/>
            <a:pathLst>
              <a:path w="21600" h="21600" extrusionOk="0">
                <a:moveTo>
                  <a:pt x="18019" y="0"/>
                </a:moveTo>
                <a:cubicBezTo>
                  <a:pt x="18641" y="0"/>
                  <a:pt x="19256" y="31"/>
                  <a:pt x="19862" y="90"/>
                </a:cubicBezTo>
                <a:lnTo>
                  <a:pt x="21600" y="347"/>
                </a:lnTo>
                <a:lnTo>
                  <a:pt x="21600" y="8172"/>
                </a:lnTo>
                <a:lnTo>
                  <a:pt x="21066" y="7982"/>
                </a:lnTo>
                <a:cubicBezTo>
                  <a:pt x="20104" y="7692"/>
                  <a:pt x="19080" y="7536"/>
                  <a:pt x="18019" y="7536"/>
                </a:cubicBezTo>
                <a:cubicBezTo>
                  <a:pt x="12361" y="7536"/>
                  <a:pt x="7773" y="11983"/>
                  <a:pt x="7773" y="17469"/>
                </a:cubicBezTo>
                <a:cubicBezTo>
                  <a:pt x="7773" y="18840"/>
                  <a:pt x="8060" y="20147"/>
                  <a:pt x="8578" y="21335"/>
                </a:cubicBezTo>
                <a:lnTo>
                  <a:pt x="8727" y="21600"/>
                </a:lnTo>
                <a:lnTo>
                  <a:pt x="528" y="21600"/>
                </a:lnTo>
                <a:lnTo>
                  <a:pt x="366" y="20989"/>
                </a:lnTo>
                <a:cubicBezTo>
                  <a:pt x="126" y="19852"/>
                  <a:pt x="0" y="18675"/>
                  <a:pt x="0" y="17469"/>
                </a:cubicBezTo>
                <a:cubicBezTo>
                  <a:pt x="0" y="7821"/>
                  <a:pt x="8068" y="0"/>
                  <a:pt x="18019" y="0"/>
                </a:cubicBezTo>
                <a:close/>
              </a:path>
            </a:pathLst>
          </a:custGeom>
          <a:solidFill>
            <a:srgbClr val="0070C0"/>
          </a:solidFill>
          <a:ln w="12700">
            <a:miter lim="400000"/>
          </a:ln>
        </p:spPr>
        <p:txBody>
          <a:bodyPr lIns="45719" rIns="45719" anchor="ctr"/>
          <a:lstStyle/>
          <a:p>
            <a:pPr algn="ctr">
              <a:defRPr>
                <a:latin typeface="Arial"/>
                <a:ea typeface="Arial"/>
                <a:cs typeface="Arial"/>
                <a:sym typeface="Arial"/>
              </a:defRPr>
            </a:pPr>
            <a:endParaRPr/>
          </a:p>
        </p:txBody>
      </p:sp>
      <p:sp>
        <p:nvSpPr>
          <p:cNvPr id="56" name="矩形 6"/>
          <p:cNvSpPr/>
          <p:nvPr/>
        </p:nvSpPr>
        <p:spPr>
          <a:xfrm>
            <a:off x="684212" y="800100"/>
            <a:ext cx="10823576" cy="5524500"/>
          </a:xfrm>
          <a:prstGeom prst="rect">
            <a:avLst/>
          </a:prstGeom>
          <a:solidFill>
            <a:srgbClr val="FFFFFF"/>
          </a:solidFill>
          <a:ln w="12700">
            <a:miter lim="400000"/>
          </a:ln>
          <a:effectLst>
            <a:outerShdw blurRad="266700" rotWithShape="0">
              <a:srgbClr val="000000">
                <a:alpha val="17000"/>
              </a:srgbClr>
            </a:outerShdw>
          </a:effectLst>
        </p:spPr>
        <p:txBody>
          <a:bodyPr lIns="45719" rIns="45719" anchor="ctr"/>
          <a:lstStyle/>
          <a:p>
            <a:pPr algn="ctr">
              <a:defRPr>
                <a:solidFill>
                  <a:srgbClr val="FFFFFF"/>
                </a:solidFill>
                <a:latin typeface="Arial"/>
                <a:ea typeface="Arial"/>
                <a:cs typeface="Arial"/>
                <a:sym typeface="Arial"/>
              </a:defRPr>
            </a:pPr>
            <a:endParaRPr/>
          </a:p>
        </p:txBody>
      </p:sp>
      <p:pic>
        <p:nvPicPr>
          <p:cNvPr id="60" name="图片 38" descr="图片 38"/>
          <p:cNvPicPr>
            <a:picLocks noChangeAspect="1"/>
          </p:cNvPicPr>
          <p:nvPr/>
        </p:nvPicPr>
        <p:blipFill>
          <a:blip r:embed="rId3"/>
          <a:stretch>
            <a:fillRect/>
          </a:stretch>
        </p:blipFill>
        <p:spPr>
          <a:xfrm>
            <a:off x="6554788" y="800100"/>
            <a:ext cx="5149851" cy="5524500"/>
          </a:xfrm>
          <a:prstGeom prst="rect">
            <a:avLst/>
          </a:prstGeom>
          <a:ln w="12700">
            <a:miter lim="400000"/>
          </a:ln>
        </p:spPr>
      </p:pic>
      <p:sp>
        <p:nvSpPr>
          <p:cNvPr id="61" name="文本框 2"/>
          <p:cNvSpPr txBox="1"/>
          <p:nvPr/>
        </p:nvSpPr>
        <p:spPr>
          <a:xfrm>
            <a:off x="2876360" y="3177887"/>
            <a:ext cx="92396"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ctr">
              <a:defRPr sz="1500" b="1">
                <a:solidFill>
                  <a:srgbClr val="404040"/>
                </a:solidFill>
              </a:defRPr>
            </a:lvl1pPr>
          </a:lstStyle>
          <a:p>
            <a:endParaRPr sz="2000" dirty="0"/>
          </a:p>
        </p:txBody>
      </p:sp>
      <p:sp>
        <p:nvSpPr>
          <p:cNvPr id="3" name="文本框 2">
            <a:extLst>
              <a:ext uri="{FF2B5EF4-FFF2-40B4-BE49-F238E27FC236}">
                <a16:creationId xmlns:a16="http://schemas.microsoft.com/office/drawing/2014/main" id="{26570595-4C57-82DF-EF35-97E4EEEDCDB3}"/>
              </a:ext>
            </a:extLst>
          </p:cNvPr>
          <p:cNvSpPr txBox="1"/>
          <p:nvPr/>
        </p:nvSpPr>
        <p:spPr>
          <a:xfrm>
            <a:off x="994640" y="1954413"/>
            <a:ext cx="5544000" cy="14784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50000"/>
              </a:lnSpc>
            </a:pPr>
            <a:r>
              <a:rPr lang="en-US" altLang="zh-CN" sz="3200" dirty="0">
                <a:latin typeface="Arial" panose="020B0604020202020204" pitchFamily="34" charset="0"/>
                <a:ea typeface="微软雅黑" panose="020B0503020204020204" pitchFamily="34" charset="-122"/>
                <a:cs typeface="Arial" panose="020B0604020202020204" pitchFamily="34" charset="0"/>
              </a:rPr>
              <a:t>Hazard-based Classification System for Lithium Batteries</a:t>
            </a:r>
          </a:p>
        </p:txBody>
      </p:sp>
      <p:sp>
        <p:nvSpPr>
          <p:cNvPr id="4" name="文本框 3">
            <a:extLst>
              <a:ext uri="{FF2B5EF4-FFF2-40B4-BE49-F238E27FC236}">
                <a16:creationId xmlns:a16="http://schemas.microsoft.com/office/drawing/2014/main" id="{D9EA83F3-BB7C-F7A8-F99D-D72EB983F612}"/>
              </a:ext>
            </a:extLst>
          </p:cNvPr>
          <p:cNvSpPr txBox="1"/>
          <p:nvPr/>
        </p:nvSpPr>
        <p:spPr>
          <a:xfrm>
            <a:off x="684212" y="5788819"/>
            <a:ext cx="5854428"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dirty="0">
                <a:latin typeface="Arial" panose="020B0604020202020204" pitchFamily="34" charset="0"/>
                <a:ea typeface="微软雅黑" panose="020B0503020204020204" pitchFamily="34" charset="-122"/>
                <a:cs typeface="Arial" panose="020B0604020202020204" pitchFamily="34" charset="0"/>
              </a:rPr>
              <a:t>Shanghai Institute of Chemical Industry Testing Co. Ltd.</a:t>
            </a:r>
          </a:p>
        </p:txBody>
      </p:sp>
      <p:sp>
        <p:nvSpPr>
          <p:cNvPr id="5" name="文本框 4">
            <a:extLst>
              <a:ext uri="{FF2B5EF4-FFF2-40B4-BE49-F238E27FC236}">
                <a16:creationId xmlns:a16="http://schemas.microsoft.com/office/drawing/2014/main" id="{0B8714F9-1232-8EAC-115A-6DC092060615}"/>
              </a:ext>
            </a:extLst>
          </p:cNvPr>
          <p:cNvSpPr txBox="1"/>
          <p:nvPr/>
        </p:nvSpPr>
        <p:spPr>
          <a:xfrm>
            <a:off x="857722" y="4384045"/>
            <a:ext cx="5493866" cy="960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lnSpc>
                <a:spcPct val="150000"/>
              </a:lnSpc>
            </a:pPr>
            <a:r>
              <a:rPr lang="en-US" altLang="zh-CN" sz="2000" dirty="0">
                <a:latin typeface="Arial" panose="020B0604020202020204" pitchFamily="34" charset="0"/>
                <a:ea typeface="微软雅黑" panose="020B0503020204020204" pitchFamily="34" charset="-122"/>
                <a:cs typeface="Arial" panose="020B0604020202020204" pitchFamily="34" charset="0"/>
              </a:rPr>
              <a:t>Ting</a:t>
            </a:r>
            <a:r>
              <a:rPr lang="zh-CN" altLang="en-US" sz="2000" dirty="0">
                <a:latin typeface="Arial" panose="020B0604020202020204" pitchFamily="34" charset="0"/>
                <a:ea typeface="微软雅黑" panose="020B0503020204020204" pitchFamily="34" charset="-122"/>
                <a:cs typeface="Arial" panose="020B0604020202020204" pitchFamily="34" charset="0"/>
              </a:rPr>
              <a:t> </a:t>
            </a:r>
            <a:r>
              <a:rPr lang="en-US" altLang="zh-CN" sz="2000" dirty="0">
                <a:latin typeface="Arial" panose="020B0604020202020204" pitchFamily="34" charset="0"/>
                <a:ea typeface="微软雅黑" panose="020B0503020204020204" pitchFamily="34" charset="-122"/>
                <a:cs typeface="Arial" panose="020B0604020202020204" pitchFamily="34" charset="0"/>
              </a:rPr>
              <a:t>Xu, Hong-Hui Wang</a:t>
            </a:r>
            <a:r>
              <a:rPr lang="zh-CN" altLang="en-US" sz="2000" dirty="0">
                <a:latin typeface="Arial" panose="020B0604020202020204" pitchFamily="34" charset="0"/>
                <a:ea typeface="微软雅黑" panose="020B0503020204020204" pitchFamily="34" charset="-122"/>
                <a:cs typeface="Arial" panose="020B0604020202020204" pitchFamily="34" charset="0"/>
              </a:rPr>
              <a:t> </a:t>
            </a:r>
            <a:endParaRPr lang="en-US" altLang="zh-CN" sz="2000" dirty="0">
              <a:latin typeface="Arial" panose="020B0604020202020204" pitchFamily="34" charset="0"/>
              <a:ea typeface="微软雅黑" panose="020B0503020204020204" pitchFamily="34" charset="-122"/>
              <a:cs typeface="Arial" panose="020B0604020202020204" pitchFamily="34" charset="0"/>
            </a:endParaRPr>
          </a:p>
          <a:p>
            <a:pPr algn="ctr">
              <a:lnSpc>
                <a:spcPct val="150000"/>
              </a:lnSpc>
            </a:pPr>
            <a:r>
              <a:rPr lang="en-US" altLang="zh-CN" sz="2000" dirty="0">
                <a:latin typeface="Arial" panose="020B0604020202020204" pitchFamily="34" charset="0"/>
                <a:ea typeface="微软雅黑" panose="020B0503020204020204" pitchFamily="34" charset="-122"/>
                <a:cs typeface="Arial" panose="020B0604020202020204" pitchFamily="34" charset="0"/>
              </a:rPr>
              <a:t>2026.07</a:t>
            </a:r>
          </a:p>
        </p:txBody>
      </p:sp>
      <p:sp>
        <p:nvSpPr>
          <p:cNvPr id="2" name="灯片编号占位符 1">
            <a:extLst>
              <a:ext uri="{FF2B5EF4-FFF2-40B4-BE49-F238E27FC236}">
                <a16:creationId xmlns:a16="http://schemas.microsoft.com/office/drawing/2014/main" id="{F77C6376-8396-4B3B-AD45-392B13E11283}"/>
              </a:ext>
            </a:extLst>
          </p:cNvPr>
          <p:cNvSpPr>
            <a:spLocks noGrp="1"/>
          </p:cNvSpPr>
          <p:nvPr>
            <p:ph type="sldNum" sz="quarter" idx="2"/>
          </p:nvPr>
        </p:nvSpPr>
        <p:spPr/>
        <p:txBody>
          <a:bodyPr/>
          <a:lstStyle/>
          <a:p>
            <a:fld id="{86CB4B4D-7CA3-9044-876B-883B54F8677D}" type="slidenum">
              <a:rPr lang="en-US" altLang="zh-CN" smtClean="0"/>
              <a:t>1</a:t>
            </a:fld>
            <a:endParaRPr lang="zh-CN" altLang="en-US"/>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11">
            <a:extLst>
              <a:ext uri="{FF2B5EF4-FFF2-40B4-BE49-F238E27FC236}">
                <a16:creationId xmlns:a16="http://schemas.microsoft.com/office/drawing/2014/main" id="{8E13592B-DBED-3E09-28EE-75D8B1879123}"/>
              </a:ext>
            </a:extLst>
          </p:cNvPr>
          <p:cNvSpPr/>
          <p:nvPr/>
        </p:nvSpPr>
        <p:spPr>
          <a:xfrm>
            <a:off x="5130088" y="1622425"/>
            <a:ext cx="6223713" cy="4608000"/>
          </a:xfrm>
          <a:prstGeom prst="roundRect">
            <a:avLst>
              <a:gd name="adj" fmla="val 2621"/>
            </a:avLst>
          </a:prstGeom>
          <a:solidFill>
            <a:schemeClr val="bg1">
              <a:lumMod val="85000"/>
            </a:schemeClr>
          </a:solidFill>
          <a:ln w="12700">
            <a:miter lim="400000"/>
          </a:ln>
          <a:effectLst>
            <a:outerShdw blurRad="50800" dist="38100" dir="2700000" algn="tl" rotWithShape="0">
              <a:prstClr val="black">
                <a:alpha val="40000"/>
              </a:prst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9" name="矩形: 圆角 11">
            <a:extLst>
              <a:ext uri="{FF2B5EF4-FFF2-40B4-BE49-F238E27FC236}">
                <a16:creationId xmlns:a16="http://schemas.microsoft.com/office/drawing/2014/main" id="{9402BFBE-C694-4843-8B91-F9D744AEDC46}"/>
              </a:ext>
            </a:extLst>
          </p:cNvPr>
          <p:cNvSpPr/>
          <p:nvPr/>
        </p:nvSpPr>
        <p:spPr>
          <a:xfrm>
            <a:off x="838200" y="1622425"/>
            <a:ext cx="3960000" cy="4608000"/>
          </a:xfrm>
          <a:prstGeom prst="roundRect">
            <a:avLst>
              <a:gd name="adj" fmla="val 2621"/>
            </a:avLst>
          </a:prstGeom>
          <a:solidFill>
            <a:schemeClr val="bg1">
              <a:lumMod val="85000"/>
            </a:schemeClr>
          </a:solidFill>
          <a:ln w="12700">
            <a:miter lim="400000"/>
          </a:ln>
          <a:effectLst>
            <a:outerShdw blurRad="50800" dist="38100" dir="2700000" algn="tl" rotWithShape="0">
              <a:prstClr val="black">
                <a:alpha val="40000"/>
              </a:prst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2" name="灯片编号占位符 1">
            <a:extLst>
              <a:ext uri="{FF2B5EF4-FFF2-40B4-BE49-F238E27FC236}">
                <a16:creationId xmlns:a16="http://schemas.microsoft.com/office/drawing/2014/main" id="{6C782135-FBED-1E72-258F-59DFBBBE20D3}"/>
              </a:ext>
            </a:extLst>
          </p:cNvPr>
          <p:cNvSpPr>
            <a:spLocks noGrp="1"/>
          </p:cNvSpPr>
          <p:nvPr>
            <p:ph type="sldNum" sz="quarter" idx="2"/>
          </p:nvPr>
        </p:nvSpPr>
        <p:spPr/>
        <p:txBody>
          <a:bodyPr/>
          <a:lstStyle/>
          <a:p>
            <a:fld id="{86CB4B4D-7CA3-9044-876B-883B54F8677D}" type="slidenum">
              <a:rPr lang="en-US" altLang="zh-CN" smtClean="0"/>
              <a:t>10</a:t>
            </a:fld>
            <a:endParaRPr lang="zh-CN" altLang="en-US"/>
          </a:p>
        </p:txBody>
      </p:sp>
      <p:sp>
        <p:nvSpPr>
          <p:cNvPr id="4" name="矩形 3">
            <a:extLst>
              <a:ext uri="{FF2B5EF4-FFF2-40B4-BE49-F238E27FC236}">
                <a16:creationId xmlns:a16="http://schemas.microsoft.com/office/drawing/2014/main" id="{AB32094D-1B8E-0C92-143B-9A219CAAEEA0}"/>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5" name="矩形 4">
            <a:extLst>
              <a:ext uri="{FF2B5EF4-FFF2-40B4-BE49-F238E27FC236}">
                <a16:creationId xmlns:a16="http://schemas.microsoft.com/office/drawing/2014/main" id="{EC1DA59A-203B-8F54-FBDE-A5A5EDBB625B}"/>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id="{B919993E-E2E5-7AC3-8134-103F89EC891B}"/>
              </a:ext>
            </a:extLst>
          </p:cNvPr>
          <p:cNvSpPr txBox="1"/>
          <p:nvPr/>
        </p:nvSpPr>
        <p:spPr>
          <a:xfrm>
            <a:off x="1" y="439384"/>
            <a:ext cx="3171824"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1. </a:t>
            </a:r>
            <a:r>
              <a:rPr lang="fr-FR"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Classification Scheme</a:t>
            </a:r>
            <a:endPar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8" name="文本框 7">
            <a:extLst>
              <a:ext uri="{FF2B5EF4-FFF2-40B4-BE49-F238E27FC236}">
                <a16:creationId xmlns:a16="http://schemas.microsoft.com/office/drawing/2014/main" id="{D83AC071-AB6A-594E-7BB8-26F95CAD8482}"/>
              </a:ext>
            </a:extLst>
          </p:cNvPr>
          <p:cNvSpPr txBox="1"/>
          <p:nvPr/>
        </p:nvSpPr>
        <p:spPr>
          <a:xfrm>
            <a:off x="931610" y="1696600"/>
            <a:ext cx="3769357" cy="44935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zh-CN" b="1" u="sng" dirty="0">
                <a:solidFill>
                  <a:srgbClr val="0070C0"/>
                </a:solidFill>
                <a:latin typeface="Arial" panose="020B0604020202020204" pitchFamily="34" charset="0"/>
                <a:cs typeface="Arial" panose="020B0604020202020204" pitchFamily="34" charset="0"/>
              </a:rPr>
              <a:t>0.25 liter of gas threshold:</a:t>
            </a:r>
          </a:p>
          <a:p>
            <a:pPr algn="just"/>
            <a:r>
              <a:rPr lang="en-US" altLang="zh-CN" dirty="0">
                <a:latin typeface="Arial" panose="020B0604020202020204" pitchFamily="34" charset="0"/>
                <a:cs typeface="Arial" panose="020B0604020202020204" pitchFamily="34" charset="0"/>
              </a:rPr>
              <a:t>This volume is related to general considerations of the maximum size of lithium cells existing on the market today. Typically, it was considered that large cells are around 1000 </a:t>
            </a:r>
            <a:r>
              <a:rPr lang="en-US" altLang="zh-CN" dirty="0" err="1">
                <a:latin typeface="Arial" panose="020B0604020202020204" pitchFamily="34" charset="0"/>
                <a:cs typeface="Arial" panose="020B0604020202020204" pitchFamily="34" charset="0"/>
              </a:rPr>
              <a:t>Wh</a:t>
            </a:r>
            <a:r>
              <a:rPr lang="en-US" altLang="zh-CN" dirty="0">
                <a:latin typeface="Arial" panose="020B0604020202020204" pitchFamily="34" charset="0"/>
                <a:cs typeface="Arial" panose="020B0604020202020204" pitchFamily="34" charset="0"/>
              </a:rPr>
              <a:t>, with a maximum size of about 1,25 liters. </a:t>
            </a:r>
          </a:p>
          <a:p>
            <a:pPr algn="just"/>
            <a:r>
              <a:rPr lang="en-US" altLang="zh-CN" dirty="0">
                <a:latin typeface="Arial" panose="020B0604020202020204" pitchFamily="34" charset="0"/>
                <a:cs typeface="Arial" panose="020B0604020202020204" pitchFamily="34" charset="0"/>
              </a:rPr>
              <a:t>So the small volume 0,25 liters was determined as </a:t>
            </a:r>
            <a:r>
              <a:rPr lang="en-US" altLang="zh-CN" dirty="0">
                <a:solidFill>
                  <a:srgbClr val="C00000"/>
                </a:solidFill>
                <a:latin typeface="Arial" panose="020B0604020202020204" pitchFamily="34" charset="0"/>
                <a:cs typeface="Arial" panose="020B0604020202020204" pitchFamily="34" charset="0"/>
              </a:rPr>
              <a:t>20%</a:t>
            </a:r>
            <a:r>
              <a:rPr lang="en-US" altLang="zh-CN" dirty="0">
                <a:latin typeface="Arial" panose="020B0604020202020204" pitchFamily="34" charset="0"/>
                <a:cs typeface="Arial" panose="020B0604020202020204" pitchFamily="34" charset="0"/>
              </a:rPr>
              <a:t> of the total cell volume and represents the maximum free volume of gas inside a cell, that can escape during a venting without thermal runaway.</a:t>
            </a:r>
          </a:p>
          <a:p>
            <a:pPr algn="just"/>
            <a:r>
              <a:rPr lang="en-US" altLang="zh-CN" sz="1600" dirty="0">
                <a:latin typeface="Arial" panose="020B0604020202020204" pitchFamily="34" charset="0"/>
                <a:cs typeface="Arial" panose="020B0604020202020204" pitchFamily="34" charset="0"/>
              </a:rPr>
              <a:t>[From UN/SCETDG/68/INF.13]</a:t>
            </a:r>
          </a:p>
        </p:txBody>
      </p:sp>
      <p:sp>
        <p:nvSpPr>
          <p:cNvPr id="13" name="文本框 12">
            <a:extLst>
              <a:ext uri="{FF2B5EF4-FFF2-40B4-BE49-F238E27FC236}">
                <a16:creationId xmlns:a16="http://schemas.microsoft.com/office/drawing/2014/main" id="{0EEE4686-DC41-6FF9-D2CE-9D09DED743DE}"/>
              </a:ext>
            </a:extLst>
          </p:cNvPr>
          <p:cNvSpPr txBox="1"/>
          <p:nvPr/>
        </p:nvSpPr>
        <p:spPr>
          <a:xfrm>
            <a:off x="5227322" y="1622425"/>
            <a:ext cx="6033070" cy="46115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indent="-342900" algn="just">
              <a:lnSpc>
                <a:spcPct val="150000"/>
              </a:lnSpc>
              <a:buFont typeface="+mj-ea"/>
              <a:buAutoNum type="circleNumDbPlain"/>
            </a:pPr>
            <a:r>
              <a:rPr lang="en-US" altLang="zh-CN" dirty="0">
                <a:latin typeface="Arial" panose="020B0604020202020204" pitchFamily="34" charset="0"/>
                <a:cs typeface="Arial" panose="020B0604020202020204" pitchFamily="34" charset="0"/>
              </a:rPr>
              <a:t>As known, the lithium cell is not completely filled with the cell core with approximately 5% ~ 10% empty space at standard conditions (25ºC &amp; 0.1MPa). </a:t>
            </a:r>
          </a:p>
          <a:p>
            <a:pPr marL="342900" indent="-342900" algn="just">
              <a:lnSpc>
                <a:spcPct val="150000"/>
              </a:lnSpc>
              <a:buFont typeface="+mj-ea"/>
              <a:buAutoNum type="circleNumDbPlain"/>
            </a:pPr>
            <a:r>
              <a:rPr lang="en-US" altLang="zh-CN" dirty="0">
                <a:latin typeface="Arial" panose="020B0604020202020204" pitchFamily="34" charset="0"/>
                <a:cs typeface="Arial" panose="020B0604020202020204" pitchFamily="34" charset="0"/>
              </a:rPr>
              <a:t>Pressure relief valve threshold of cylindrical and prismatic Cell is about 1.1 MPa and 0.7 MPa.</a:t>
            </a:r>
          </a:p>
          <a:p>
            <a:pPr algn="just">
              <a:lnSpc>
                <a:spcPct val="150000"/>
              </a:lnSpc>
            </a:pPr>
            <a:endParaRPr lang="en-US" altLang="zh-CN" dirty="0">
              <a:latin typeface="Arial" panose="020B0604020202020204" pitchFamily="34" charset="0"/>
              <a:cs typeface="Arial" panose="020B0604020202020204" pitchFamily="34" charset="0"/>
            </a:endParaRPr>
          </a:p>
          <a:p>
            <a:pPr algn="just">
              <a:lnSpc>
                <a:spcPct val="150000"/>
              </a:lnSpc>
            </a:pPr>
            <a:r>
              <a:rPr lang="en-US" altLang="zh-CN" dirty="0">
                <a:latin typeface="Arial" panose="020B0604020202020204" pitchFamily="34" charset="0"/>
                <a:cs typeface="Arial" panose="020B0604020202020204" pitchFamily="34" charset="0"/>
              </a:rPr>
              <a:t>So, even 20% gas is generated, the relief valve would not be open. At the same times, it’s hard for new cells under normal transport condition to produce so much internal gas, if true, it must be thermal runaway. </a:t>
            </a:r>
          </a:p>
          <a:p>
            <a:pPr algn="just">
              <a:lnSpc>
                <a:spcPct val="150000"/>
              </a:lnSpc>
            </a:pPr>
            <a:r>
              <a:rPr lang="en-US" altLang="zh-CN" b="1" dirty="0">
                <a:solidFill>
                  <a:srgbClr val="C00000"/>
                </a:solidFill>
                <a:latin typeface="Arial" panose="020B0604020202020204" pitchFamily="34" charset="0"/>
                <a:cs typeface="Arial" panose="020B0604020202020204" pitchFamily="34" charset="0"/>
              </a:rPr>
              <a:t>In a word, 0.25L gas threshold is not necessary.</a:t>
            </a:r>
            <a:endParaRPr lang="zh-CN" altLang="en-US" b="1" dirty="0">
              <a:solidFill>
                <a:srgbClr val="C00000"/>
              </a:solidFill>
              <a:latin typeface="Arial" panose="020B0604020202020204" pitchFamily="34" charset="0"/>
              <a:cs typeface="Arial" panose="020B0604020202020204" pitchFamily="34" charset="0"/>
            </a:endParaRPr>
          </a:p>
        </p:txBody>
      </p:sp>
      <p:sp>
        <p:nvSpPr>
          <p:cNvPr id="15" name="箭头: 下 14">
            <a:extLst>
              <a:ext uri="{FF2B5EF4-FFF2-40B4-BE49-F238E27FC236}">
                <a16:creationId xmlns:a16="http://schemas.microsoft.com/office/drawing/2014/main" id="{8C01244E-3014-493C-E795-4210E4A91DE6}"/>
              </a:ext>
            </a:extLst>
          </p:cNvPr>
          <p:cNvSpPr/>
          <p:nvPr/>
        </p:nvSpPr>
        <p:spPr>
          <a:xfrm>
            <a:off x="8061944" y="3835369"/>
            <a:ext cx="360000" cy="216000"/>
          </a:xfrm>
          <a:prstGeom prst="downArrow">
            <a:avLst/>
          </a:prstGeom>
          <a:solidFill>
            <a:srgbClr val="FFFFFF"/>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6" name="文本框 15">
            <a:extLst>
              <a:ext uri="{FF2B5EF4-FFF2-40B4-BE49-F238E27FC236}">
                <a16:creationId xmlns:a16="http://schemas.microsoft.com/office/drawing/2014/main" id="{279D5EB2-BDE5-1AD0-7BBC-A7AB2894F944}"/>
              </a:ext>
            </a:extLst>
          </p:cNvPr>
          <p:cNvSpPr txBox="1"/>
          <p:nvPr/>
        </p:nvSpPr>
        <p:spPr>
          <a:xfrm>
            <a:off x="3171824" y="458757"/>
            <a:ext cx="4153535"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zh-CN" sz="2000" b="1" dirty="0">
                <a:solidFill>
                  <a:schemeClr val="tx1"/>
                </a:solidFill>
                <a:latin typeface="Arial" panose="020B0604020202020204" pitchFamily="34" charset="0"/>
                <a:ea typeface="微软雅黑" panose="020B0503020204020204" pitchFamily="34" charset="-122"/>
                <a:cs typeface="Arial" panose="020B0604020202020204" pitchFamily="34" charset="0"/>
              </a:rPr>
              <a:t>-About 0.25L gas threshold</a:t>
            </a:r>
          </a:p>
        </p:txBody>
      </p:sp>
    </p:spTree>
    <p:extLst>
      <p:ext uri="{BB962C8B-B14F-4D97-AF65-F5344CB8AC3E}">
        <p14:creationId xmlns:p14="http://schemas.microsoft.com/office/powerpoint/2010/main" val="93388917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a:extLst>
              <a:ext uri="{FF2B5EF4-FFF2-40B4-BE49-F238E27FC236}">
                <a16:creationId xmlns:a16="http://schemas.microsoft.com/office/drawing/2014/main" id="{F319FD34-1659-210A-273F-AAF65D443EE7}"/>
              </a:ext>
            </a:extLst>
          </p:cNvPr>
          <p:cNvSpPr/>
          <p:nvPr/>
        </p:nvSpPr>
        <p:spPr>
          <a:xfrm>
            <a:off x="4013128" y="1733392"/>
            <a:ext cx="8002960" cy="4860000"/>
          </a:xfrm>
          <a:prstGeom prst="roundRect">
            <a:avLst>
              <a:gd name="adj" fmla="val 2769"/>
            </a:avLst>
          </a:prstGeom>
          <a:solidFill>
            <a:schemeClr val="accent4">
              <a:lumMod val="20000"/>
              <a:lumOff val="8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5" name="矩形: 圆角 4">
            <a:extLst>
              <a:ext uri="{FF2B5EF4-FFF2-40B4-BE49-F238E27FC236}">
                <a16:creationId xmlns:a16="http://schemas.microsoft.com/office/drawing/2014/main" id="{CC9E5E34-A034-302F-123C-A778BC95F08D}"/>
              </a:ext>
            </a:extLst>
          </p:cNvPr>
          <p:cNvSpPr/>
          <p:nvPr/>
        </p:nvSpPr>
        <p:spPr>
          <a:xfrm>
            <a:off x="900972" y="1701442"/>
            <a:ext cx="2896489" cy="4860000"/>
          </a:xfrm>
          <a:prstGeom prst="roundRect">
            <a:avLst>
              <a:gd name="adj" fmla="val 5883"/>
            </a:avLst>
          </a:prstGeom>
          <a:solidFill>
            <a:schemeClr val="accent6">
              <a:lumMod val="20000"/>
              <a:lumOff val="8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 name="矩形 2">
            <a:extLst>
              <a:ext uri="{FF2B5EF4-FFF2-40B4-BE49-F238E27FC236}">
                <a16:creationId xmlns:a16="http://schemas.microsoft.com/office/drawing/2014/main" id="{1A0DD759-E4D8-465B-3BFD-8003924817E2}"/>
              </a:ext>
            </a:extLst>
          </p:cNvPr>
          <p:cNvSpPr/>
          <p:nvPr/>
        </p:nvSpPr>
        <p:spPr>
          <a:xfrm>
            <a:off x="3127329" y="95613"/>
            <a:ext cx="1512000" cy="540000"/>
          </a:xfrm>
          <a:prstGeom prst="rect">
            <a:avLst/>
          </a:prstGeom>
          <a:solidFill>
            <a:srgbClr val="FFFFFF"/>
          </a:solidFill>
          <a:ln w="1905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cxnSp>
        <p:nvCxnSpPr>
          <p:cNvPr id="4" name="连接符: 肘形 3">
            <a:extLst>
              <a:ext uri="{FF2B5EF4-FFF2-40B4-BE49-F238E27FC236}">
                <a16:creationId xmlns:a16="http://schemas.microsoft.com/office/drawing/2014/main" id="{48CB80F1-D2A4-C41E-779C-AFA90460ACDE}"/>
              </a:ext>
            </a:extLst>
          </p:cNvPr>
          <p:cNvCxnSpPr>
            <a:cxnSpLocks/>
            <a:stCxn id="44" idx="2"/>
            <a:endCxn id="8" idx="0"/>
          </p:cNvCxnSpPr>
          <p:nvPr/>
        </p:nvCxnSpPr>
        <p:spPr>
          <a:xfrm rot="5400000">
            <a:off x="1612958" y="4163616"/>
            <a:ext cx="1563642" cy="2494"/>
          </a:xfrm>
          <a:prstGeom prst="bentConnector3">
            <a:avLst>
              <a:gd name="adj1" fmla="val 50000"/>
            </a:avLst>
          </a:prstGeom>
          <a:noFill/>
          <a:ln w="19050" cap="flat">
            <a:solidFill>
              <a:schemeClr val="accent1"/>
            </a:solidFill>
            <a:prstDash val="solid"/>
            <a:miter lim="800000"/>
            <a:tailEnd type="triangle"/>
          </a:ln>
          <a:effectLst/>
          <a:sp3d/>
        </p:spPr>
        <p:style>
          <a:lnRef idx="0">
            <a:scrgbClr r="0" g="0" b="0"/>
          </a:lnRef>
          <a:fillRef idx="0">
            <a:scrgbClr r="0" g="0" b="0"/>
          </a:fillRef>
          <a:effectRef idx="0">
            <a:scrgbClr r="0" g="0" b="0"/>
          </a:effectRef>
          <a:fontRef idx="none"/>
        </p:style>
      </p:cxnSp>
      <p:sp>
        <p:nvSpPr>
          <p:cNvPr id="8" name="矩形 7">
            <a:extLst>
              <a:ext uri="{FF2B5EF4-FFF2-40B4-BE49-F238E27FC236}">
                <a16:creationId xmlns:a16="http://schemas.microsoft.com/office/drawing/2014/main" id="{45840B6C-1F68-4A9D-D9F3-23E62578F0CD}"/>
              </a:ext>
            </a:extLst>
          </p:cNvPr>
          <p:cNvSpPr/>
          <p:nvPr/>
        </p:nvSpPr>
        <p:spPr>
          <a:xfrm>
            <a:off x="1781532" y="4946684"/>
            <a:ext cx="1224000" cy="468000"/>
          </a:xfrm>
          <a:prstGeom prst="rect">
            <a:avLst/>
          </a:prstGeom>
          <a:solidFill>
            <a:srgbClr val="FFFFFF"/>
          </a:solidFill>
          <a:ln w="1905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dirty="0">
              <a:ln>
                <a:noFill/>
              </a:ln>
              <a:solidFill>
                <a:srgbClr val="000000"/>
              </a:solidFill>
              <a:effectLst/>
              <a:uFillTx/>
              <a:latin typeface="+mj-lt"/>
              <a:ea typeface="+mj-ea"/>
              <a:cs typeface="+mj-cs"/>
              <a:sym typeface="等线"/>
            </a:endParaRPr>
          </a:p>
        </p:txBody>
      </p:sp>
      <p:sp>
        <p:nvSpPr>
          <p:cNvPr id="9" name="文本框 8">
            <a:extLst>
              <a:ext uri="{FF2B5EF4-FFF2-40B4-BE49-F238E27FC236}">
                <a16:creationId xmlns:a16="http://schemas.microsoft.com/office/drawing/2014/main" id="{DA513988-CBA3-707D-DC3A-888FA53B3C51}"/>
              </a:ext>
            </a:extLst>
          </p:cNvPr>
          <p:cNvSpPr txBox="1"/>
          <p:nvPr/>
        </p:nvSpPr>
        <p:spPr>
          <a:xfrm>
            <a:off x="1883166" y="5009741"/>
            <a:ext cx="999857" cy="338554"/>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accent6">
                    <a:lumMod val="75000"/>
                  </a:schemeClr>
                </a:solidFill>
                <a:latin typeface="Arial" panose="020B0604020202020204" pitchFamily="34" charset="0"/>
                <a:cs typeface="Arial" panose="020B0604020202020204" pitchFamily="34" charset="0"/>
              </a:rPr>
              <a:t>Type D</a:t>
            </a:r>
            <a:endParaRPr lang="zh-CN" altLang="en-US" sz="1600" dirty="0">
              <a:solidFill>
                <a:schemeClr val="accent6">
                  <a:lumMod val="75000"/>
                </a:schemeClr>
              </a:solidFill>
              <a:latin typeface="Arial" panose="020B0604020202020204" pitchFamily="34" charset="0"/>
              <a:cs typeface="Arial" panose="020B0604020202020204" pitchFamily="34" charset="0"/>
            </a:endParaRPr>
          </a:p>
        </p:txBody>
      </p:sp>
      <p:sp>
        <p:nvSpPr>
          <p:cNvPr id="10" name="矩形 9">
            <a:extLst>
              <a:ext uri="{FF2B5EF4-FFF2-40B4-BE49-F238E27FC236}">
                <a16:creationId xmlns:a16="http://schemas.microsoft.com/office/drawing/2014/main" id="{E3595DB8-095E-ACA1-D93D-CE3119E0CDA1}"/>
              </a:ext>
            </a:extLst>
          </p:cNvPr>
          <p:cNvSpPr/>
          <p:nvPr/>
        </p:nvSpPr>
        <p:spPr>
          <a:xfrm>
            <a:off x="10282764" y="4946684"/>
            <a:ext cx="1224000" cy="468000"/>
          </a:xfrm>
          <a:prstGeom prst="rect">
            <a:avLst/>
          </a:prstGeom>
          <a:solidFill>
            <a:srgbClr val="FFFFFF"/>
          </a:solidFill>
          <a:ln w="1905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1" name="文本框 10">
            <a:extLst>
              <a:ext uri="{FF2B5EF4-FFF2-40B4-BE49-F238E27FC236}">
                <a16:creationId xmlns:a16="http://schemas.microsoft.com/office/drawing/2014/main" id="{55B17EDE-6E7A-30EF-AE51-224EDE17B1B9}"/>
              </a:ext>
            </a:extLst>
          </p:cNvPr>
          <p:cNvSpPr txBox="1"/>
          <p:nvPr/>
        </p:nvSpPr>
        <p:spPr>
          <a:xfrm>
            <a:off x="10357917" y="5001873"/>
            <a:ext cx="1080000" cy="338554"/>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rgbClr val="FF0000"/>
                </a:solidFill>
                <a:latin typeface="Arial" panose="020B0604020202020204" pitchFamily="34" charset="0"/>
                <a:cs typeface="Arial" panose="020B0604020202020204" pitchFamily="34" charset="0"/>
              </a:rPr>
              <a:t>Type A</a:t>
            </a:r>
            <a:endParaRPr lang="zh-CN" altLang="en-US" sz="1600" dirty="0">
              <a:solidFill>
                <a:srgbClr val="FF0000"/>
              </a:solidFill>
            </a:endParaRPr>
          </a:p>
        </p:txBody>
      </p:sp>
      <p:sp>
        <p:nvSpPr>
          <p:cNvPr id="12" name="文本框 11">
            <a:extLst>
              <a:ext uri="{FF2B5EF4-FFF2-40B4-BE49-F238E27FC236}">
                <a16:creationId xmlns:a16="http://schemas.microsoft.com/office/drawing/2014/main" id="{1EC9311F-0AA9-0297-5B68-D04A0DB5FEE9}"/>
              </a:ext>
            </a:extLst>
          </p:cNvPr>
          <p:cNvSpPr txBox="1"/>
          <p:nvPr/>
        </p:nvSpPr>
        <p:spPr>
          <a:xfrm>
            <a:off x="3150204" y="100649"/>
            <a:ext cx="1512000"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CN" sz="14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rPr>
              <a:t>Cells </a:t>
            </a:r>
            <a:r>
              <a:rPr lang="en-US" altLang="zh-CN" sz="1400" dirty="0">
                <a:latin typeface="Arial" panose="020B0604020202020204" pitchFamily="34" charset="0"/>
                <a:cs typeface="Arial" panose="020B0604020202020204" pitchFamily="34" charset="0"/>
              </a:rPr>
              <a:t>or</a:t>
            </a:r>
            <a:r>
              <a:rPr kumimoji="0" lang="en-US" altLang="zh-CN" sz="14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rPr>
              <a:t> batteries for classification</a:t>
            </a:r>
            <a:endParaRPr kumimoji="0" lang="zh-CN" altLang="en-US" sz="14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endParaRPr>
          </a:p>
        </p:txBody>
      </p:sp>
      <p:cxnSp>
        <p:nvCxnSpPr>
          <p:cNvPr id="13" name="连接符: 肘形 12">
            <a:extLst>
              <a:ext uri="{FF2B5EF4-FFF2-40B4-BE49-F238E27FC236}">
                <a16:creationId xmlns:a16="http://schemas.microsoft.com/office/drawing/2014/main" id="{9C4045DE-A6B7-CCAF-1186-A819D792B7FE}"/>
              </a:ext>
            </a:extLst>
          </p:cNvPr>
          <p:cNvCxnSpPr>
            <a:cxnSpLocks/>
          </p:cNvCxnSpPr>
          <p:nvPr/>
        </p:nvCxnSpPr>
        <p:spPr>
          <a:xfrm rot="10800000" flipH="1">
            <a:off x="2978561" y="349275"/>
            <a:ext cx="144000" cy="828000"/>
          </a:xfrm>
          <a:prstGeom prst="bentConnector3">
            <a:avLst>
              <a:gd name="adj1" fmla="val -77229"/>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AD5BAC23-53F7-E182-A083-FE599E3FAA26}"/>
              </a:ext>
            </a:extLst>
          </p:cNvPr>
          <p:cNvCxnSpPr>
            <a:cxnSpLocks/>
          </p:cNvCxnSpPr>
          <p:nvPr/>
        </p:nvCxnSpPr>
        <p:spPr>
          <a:xfrm flipH="1" flipV="1">
            <a:off x="2973303" y="1171443"/>
            <a:ext cx="314453" cy="4721"/>
          </a:xfrm>
          <a:prstGeom prst="line">
            <a:avLst/>
          </a:prstGeom>
          <a:noFill/>
          <a:ln w="19050" cap="flat">
            <a:solidFill>
              <a:schemeClr val="accent1"/>
            </a:solidFill>
            <a:prstDash val="solid"/>
            <a:miter lim="800000"/>
          </a:ln>
          <a:effectLst/>
          <a:sp3d/>
        </p:spPr>
        <p:style>
          <a:lnRef idx="0">
            <a:scrgbClr r="0" g="0" b="0"/>
          </a:lnRef>
          <a:fillRef idx="0">
            <a:scrgbClr r="0" g="0" b="0"/>
          </a:fillRef>
          <a:effectRef idx="0">
            <a:scrgbClr r="0" g="0" b="0"/>
          </a:effectRef>
          <a:fontRef idx="none"/>
        </p:style>
      </p:cxnSp>
      <p:sp>
        <p:nvSpPr>
          <p:cNvPr id="15" name="文本框 14">
            <a:extLst>
              <a:ext uri="{FF2B5EF4-FFF2-40B4-BE49-F238E27FC236}">
                <a16:creationId xmlns:a16="http://schemas.microsoft.com/office/drawing/2014/main" id="{5C691CB4-874C-9F8B-B46A-A48192FF820C}"/>
              </a:ext>
            </a:extLst>
          </p:cNvPr>
          <p:cNvSpPr txBox="1"/>
          <p:nvPr/>
        </p:nvSpPr>
        <p:spPr>
          <a:xfrm>
            <a:off x="2910496" y="1014962"/>
            <a:ext cx="324000" cy="30777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altLang="zh-CN" sz="1400" dirty="0">
                <a:latin typeface="Arial" panose="020B0604020202020204" pitchFamily="34" charset="0"/>
                <a:cs typeface="Arial" panose="020B0604020202020204" pitchFamily="34" charset="0"/>
              </a:rPr>
              <a:t>No</a:t>
            </a:r>
            <a:endParaRPr kumimoji="0" lang="zh-CN" altLang="en-US" sz="14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endParaRPr>
          </a:p>
        </p:txBody>
      </p:sp>
      <p:sp>
        <p:nvSpPr>
          <p:cNvPr id="16" name="菱形 15">
            <a:extLst>
              <a:ext uri="{FF2B5EF4-FFF2-40B4-BE49-F238E27FC236}">
                <a16:creationId xmlns:a16="http://schemas.microsoft.com/office/drawing/2014/main" id="{83CC4002-5EAA-9E68-B638-DE8B5322D57C}"/>
              </a:ext>
            </a:extLst>
          </p:cNvPr>
          <p:cNvSpPr/>
          <p:nvPr/>
        </p:nvSpPr>
        <p:spPr>
          <a:xfrm>
            <a:off x="3293306" y="852164"/>
            <a:ext cx="1224000" cy="648000"/>
          </a:xfrm>
          <a:prstGeom prst="diamond">
            <a:avLst/>
          </a:prstGeom>
          <a:solidFill>
            <a:schemeClr val="bg1">
              <a:lumMod val="75000"/>
            </a:schemeClr>
          </a:solidFill>
          <a:ln w="1905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2000" b="0" i="0" u="none" strike="noStrike" cap="none" spc="0" normalizeH="0" baseline="0">
              <a:ln>
                <a:noFill/>
              </a:ln>
              <a:solidFill>
                <a:srgbClr val="000000"/>
              </a:solidFill>
              <a:effectLst/>
              <a:uFillTx/>
              <a:latin typeface="+mj-lt"/>
              <a:ea typeface="+mj-ea"/>
              <a:cs typeface="+mj-cs"/>
              <a:sym typeface="等线"/>
            </a:endParaRPr>
          </a:p>
        </p:txBody>
      </p:sp>
      <p:sp>
        <p:nvSpPr>
          <p:cNvPr id="17" name="文本框 16">
            <a:extLst>
              <a:ext uri="{FF2B5EF4-FFF2-40B4-BE49-F238E27FC236}">
                <a16:creationId xmlns:a16="http://schemas.microsoft.com/office/drawing/2014/main" id="{89111A92-41A2-CDD9-BB83-D9762B87ABAC}"/>
              </a:ext>
            </a:extLst>
          </p:cNvPr>
          <p:cNvSpPr txBox="1"/>
          <p:nvPr/>
        </p:nvSpPr>
        <p:spPr>
          <a:xfrm>
            <a:off x="3481246" y="1033464"/>
            <a:ext cx="848245"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CN" sz="1400" dirty="0">
                <a:latin typeface="Arial" panose="020B0604020202020204" pitchFamily="34" charset="0"/>
                <a:cs typeface="Arial" panose="020B0604020202020204" pitchFamily="34" charset="0"/>
              </a:rPr>
              <a:t>T.1-T.8</a:t>
            </a:r>
            <a:r>
              <a:rPr kumimoji="0" lang="en-US" altLang="zh-CN"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rPr>
              <a:t>?</a:t>
            </a:r>
            <a:endParaRPr kumimoji="0" lang="zh-CN" altLang="en-U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endParaRPr>
          </a:p>
        </p:txBody>
      </p:sp>
      <p:cxnSp>
        <p:nvCxnSpPr>
          <p:cNvPr id="20" name="连接符: 肘形 19">
            <a:extLst>
              <a:ext uri="{FF2B5EF4-FFF2-40B4-BE49-F238E27FC236}">
                <a16:creationId xmlns:a16="http://schemas.microsoft.com/office/drawing/2014/main" id="{5F42D0F8-EC0A-5B3A-3D98-0A7FFF2A31D6}"/>
              </a:ext>
            </a:extLst>
          </p:cNvPr>
          <p:cNvCxnSpPr>
            <a:cxnSpLocks/>
          </p:cNvCxnSpPr>
          <p:nvPr/>
        </p:nvCxnSpPr>
        <p:spPr>
          <a:xfrm rot="10800000" flipV="1">
            <a:off x="5021953" y="4172460"/>
            <a:ext cx="2088000" cy="756000"/>
          </a:xfrm>
          <a:prstGeom prst="bentConnector3">
            <a:avLst>
              <a:gd name="adj1" fmla="val 100371"/>
            </a:avLst>
          </a:prstGeom>
          <a:noFill/>
          <a:ln w="19050" cap="flat">
            <a:solidFill>
              <a:schemeClr val="accent1"/>
            </a:solidFill>
            <a:prstDash val="solid"/>
            <a:miter lim="800000"/>
            <a:tailEnd type="triangle"/>
          </a:ln>
          <a:effectLst/>
          <a:sp3d/>
        </p:spPr>
        <p:style>
          <a:lnRef idx="0">
            <a:scrgbClr r="0" g="0" b="0"/>
          </a:lnRef>
          <a:fillRef idx="0">
            <a:scrgbClr r="0" g="0" b="0"/>
          </a:fillRef>
          <a:effectRef idx="0">
            <a:scrgbClr r="0" g="0" b="0"/>
          </a:effectRef>
          <a:fontRef idx="none"/>
        </p:style>
      </p:cxnSp>
      <p:sp>
        <p:nvSpPr>
          <p:cNvPr id="21" name="矩形 20">
            <a:extLst>
              <a:ext uri="{FF2B5EF4-FFF2-40B4-BE49-F238E27FC236}">
                <a16:creationId xmlns:a16="http://schemas.microsoft.com/office/drawing/2014/main" id="{7AADD607-A36E-ED80-AB7E-826A96648D9F}"/>
              </a:ext>
            </a:extLst>
          </p:cNvPr>
          <p:cNvSpPr/>
          <p:nvPr/>
        </p:nvSpPr>
        <p:spPr>
          <a:xfrm>
            <a:off x="4232663" y="5805870"/>
            <a:ext cx="1260000" cy="576000"/>
          </a:xfrm>
          <a:prstGeom prst="rect">
            <a:avLst/>
          </a:prstGeom>
          <a:solidFill>
            <a:schemeClr val="accent4"/>
          </a:solidFill>
          <a:ln w="1905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dirty="0">
              <a:ln>
                <a:noFill/>
              </a:ln>
              <a:solidFill>
                <a:srgbClr val="000000"/>
              </a:solidFill>
              <a:effectLst/>
              <a:uFillTx/>
              <a:latin typeface="+mj-lt"/>
              <a:ea typeface="+mj-ea"/>
              <a:cs typeface="+mj-cs"/>
              <a:sym typeface="等线"/>
            </a:endParaRPr>
          </a:p>
        </p:txBody>
      </p:sp>
      <p:sp>
        <p:nvSpPr>
          <p:cNvPr id="22" name="文本框 21">
            <a:extLst>
              <a:ext uri="{FF2B5EF4-FFF2-40B4-BE49-F238E27FC236}">
                <a16:creationId xmlns:a16="http://schemas.microsoft.com/office/drawing/2014/main" id="{3564EF14-9DA9-1874-FD3C-BE424DBEE26A}"/>
              </a:ext>
            </a:extLst>
          </p:cNvPr>
          <p:cNvSpPr txBox="1"/>
          <p:nvPr/>
        </p:nvSpPr>
        <p:spPr>
          <a:xfrm>
            <a:off x="4426080" y="5822416"/>
            <a:ext cx="864000" cy="584775"/>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bg1"/>
                </a:solidFill>
                <a:latin typeface="Arial" panose="020B0604020202020204" pitchFamily="34" charset="0"/>
                <a:cs typeface="Arial" panose="020B0604020202020204" pitchFamily="34" charset="0"/>
              </a:rPr>
              <a:t>P-3</a:t>
            </a:r>
          </a:p>
          <a:p>
            <a:pPr algn="ctr"/>
            <a:r>
              <a:rPr lang="en-US" altLang="zh-CN" sz="1600" b="1" dirty="0">
                <a:solidFill>
                  <a:schemeClr val="bg1"/>
                </a:solidFill>
                <a:latin typeface="Arial" panose="020B0604020202020204" pitchFamily="34" charset="0"/>
                <a:cs typeface="Arial" panose="020B0604020202020204" pitchFamily="34" charset="0"/>
              </a:rPr>
              <a:t>(P923)</a:t>
            </a:r>
            <a:endParaRPr lang="en-US" altLang="zh-CN" sz="1600" dirty="0">
              <a:solidFill>
                <a:schemeClr val="bg1"/>
              </a:solidFill>
              <a:latin typeface="Arial" panose="020B0604020202020204" pitchFamily="34" charset="0"/>
              <a:cs typeface="Arial" panose="020B0604020202020204" pitchFamily="34" charset="0"/>
            </a:endParaRPr>
          </a:p>
        </p:txBody>
      </p:sp>
      <p:cxnSp>
        <p:nvCxnSpPr>
          <p:cNvPr id="23" name="直接箭头连接符 22">
            <a:extLst>
              <a:ext uri="{FF2B5EF4-FFF2-40B4-BE49-F238E27FC236}">
                <a16:creationId xmlns:a16="http://schemas.microsoft.com/office/drawing/2014/main" id="{42F0B6BE-3C09-0B8F-5211-A292753C917D}"/>
              </a:ext>
            </a:extLst>
          </p:cNvPr>
          <p:cNvCxnSpPr>
            <a:cxnSpLocks/>
            <a:stCxn id="10" idx="2"/>
            <a:endCxn id="26" idx="0"/>
          </p:cNvCxnSpPr>
          <p:nvPr/>
        </p:nvCxnSpPr>
        <p:spPr>
          <a:xfrm flipH="1">
            <a:off x="10893697" y="5414684"/>
            <a:ext cx="1067" cy="343228"/>
          </a:xfrm>
          <a:prstGeom prst="straightConnector1">
            <a:avLst/>
          </a:prstGeom>
          <a:noFill/>
          <a:ln w="19050" cap="flat">
            <a:solidFill>
              <a:schemeClr val="accent1"/>
            </a:solidFill>
            <a:prstDash val="solid"/>
            <a:miter lim="800000"/>
            <a:tailEnd type="triangle"/>
          </a:ln>
          <a:effectLst/>
          <a:sp3d/>
        </p:spPr>
        <p:style>
          <a:lnRef idx="0">
            <a:scrgbClr r="0" g="0" b="0"/>
          </a:lnRef>
          <a:fillRef idx="0">
            <a:scrgbClr r="0" g="0" b="0"/>
          </a:fillRef>
          <a:effectRef idx="0">
            <a:scrgbClr r="0" g="0" b="0"/>
          </a:effectRef>
          <a:fontRef idx="none"/>
        </p:style>
      </p:cxnSp>
      <p:sp>
        <p:nvSpPr>
          <p:cNvPr id="24" name="矩形 23">
            <a:extLst>
              <a:ext uri="{FF2B5EF4-FFF2-40B4-BE49-F238E27FC236}">
                <a16:creationId xmlns:a16="http://schemas.microsoft.com/office/drawing/2014/main" id="{6AAAA8F4-F307-87CD-4CE0-1B9E39F02A06}"/>
              </a:ext>
            </a:extLst>
          </p:cNvPr>
          <p:cNvSpPr/>
          <p:nvPr/>
        </p:nvSpPr>
        <p:spPr>
          <a:xfrm>
            <a:off x="7178103" y="5777907"/>
            <a:ext cx="1224000" cy="576000"/>
          </a:xfrm>
          <a:prstGeom prst="rect">
            <a:avLst/>
          </a:prstGeom>
          <a:solidFill>
            <a:schemeClr val="accent2"/>
          </a:solidFill>
          <a:ln w="1905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dirty="0">
              <a:ln>
                <a:noFill/>
              </a:ln>
              <a:solidFill>
                <a:srgbClr val="000000"/>
              </a:solidFill>
              <a:effectLst/>
              <a:uFillTx/>
              <a:latin typeface="+mj-lt"/>
              <a:ea typeface="+mj-ea"/>
              <a:cs typeface="+mj-cs"/>
              <a:sym typeface="等线"/>
            </a:endParaRPr>
          </a:p>
        </p:txBody>
      </p:sp>
      <p:sp>
        <p:nvSpPr>
          <p:cNvPr id="25" name="文本框 24">
            <a:extLst>
              <a:ext uri="{FF2B5EF4-FFF2-40B4-BE49-F238E27FC236}">
                <a16:creationId xmlns:a16="http://schemas.microsoft.com/office/drawing/2014/main" id="{9BB08432-9085-D5A6-FA8E-33B56DE8CF64}"/>
              </a:ext>
            </a:extLst>
          </p:cNvPr>
          <p:cNvSpPr txBox="1"/>
          <p:nvPr/>
        </p:nvSpPr>
        <p:spPr>
          <a:xfrm>
            <a:off x="7365577" y="5796240"/>
            <a:ext cx="864000" cy="584775"/>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bg1"/>
                </a:solidFill>
                <a:latin typeface="Arial" panose="020B0604020202020204" pitchFamily="34" charset="0"/>
                <a:cs typeface="Arial" panose="020B0604020202020204" pitchFamily="34" charset="0"/>
              </a:rPr>
              <a:t>P-2</a:t>
            </a:r>
          </a:p>
          <a:p>
            <a:pPr algn="ctr"/>
            <a:r>
              <a:rPr lang="en-US" altLang="zh-CN" sz="1600" b="1" dirty="0">
                <a:solidFill>
                  <a:schemeClr val="bg1"/>
                </a:solidFill>
                <a:latin typeface="Arial" panose="020B0604020202020204" pitchFamily="34" charset="0"/>
                <a:cs typeface="Arial" panose="020B0604020202020204" pitchFamily="34" charset="0"/>
              </a:rPr>
              <a:t>(P922)</a:t>
            </a:r>
            <a:endParaRPr lang="en-US" altLang="zh-CN" sz="1600" dirty="0">
              <a:solidFill>
                <a:schemeClr val="bg1"/>
              </a:solidFill>
              <a:latin typeface="Arial" panose="020B0604020202020204" pitchFamily="34" charset="0"/>
              <a:cs typeface="Arial" panose="020B0604020202020204" pitchFamily="34" charset="0"/>
            </a:endParaRPr>
          </a:p>
        </p:txBody>
      </p:sp>
      <p:sp>
        <p:nvSpPr>
          <p:cNvPr id="26" name="矩形 25">
            <a:extLst>
              <a:ext uri="{FF2B5EF4-FFF2-40B4-BE49-F238E27FC236}">
                <a16:creationId xmlns:a16="http://schemas.microsoft.com/office/drawing/2014/main" id="{74B19D9C-D607-ABE2-C899-93C2A6B096D4}"/>
              </a:ext>
            </a:extLst>
          </p:cNvPr>
          <p:cNvSpPr/>
          <p:nvPr/>
        </p:nvSpPr>
        <p:spPr>
          <a:xfrm>
            <a:off x="10281697" y="5757912"/>
            <a:ext cx="1224000" cy="576000"/>
          </a:xfrm>
          <a:prstGeom prst="rect">
            <a:avLst/>
          </a:prstGeom>
          <a:solidFill>
            <a:srgbClr val="FF0000"/>
          </a:solidFill>
          <a:ln w="1905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7" name="文本框 26">
            <a:extLst>
              <a:ext uri="{FF2B5EF4-FFF2-40B4-BE49-F238E27FC236}">
                <a16:creationId xmlns:a16="http://schemas.microsoft.com/office/drawing/2014/main" id="{94FA5146-0973-7599-D7DF-C723225E626C}"/>
              </a:ext>
            </a:extLst>
          </p:cNvPr>
          <p:cNvSpPr txBox="1"/>
          <p:nvPr/>
        </p:nvSpPr>
        <p:spPr>
          <a:xfrm>
            <a:off x="10432499" y="5749136"/>
            <a:ext cx="936000" cy="584775"/>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bg1"/>
                </a:solidFill>
                <a:latin typeface="Arial" panose="020B0604020202020204" pitchFamily="34" charset="0"/>
                <a:cs typeface="Arial" panose="020B0604020202020204" pitchFamily="34" charset="0"/>
              </a:rPr>
              <a:t>P-1</a:t>
            </a:r>
          </a:p>
          <a:p>
            <a:pPr algn="ctr"/>
            <a:r>
              <a:rPr lang="en-US" altLang="zh-CN" sz="1600" b="1" dirty="0">
                <a:solidFill>
                  <a:schemeClr val="bg1"/>
                </a:solidFill>
                <a:latin typeface="Arial" panose="020B0604020202020204" pitchFamily="34" charset="0"/>
                <a:cs typeface="Arial" panose="020B0604020202020204" pitchFamily="34" charset="0"/>
              </a:rPr>
              <a:t>(P921)</a:t>
            </a:r>
          </a:p>
        </p:txBody>
      </p:sp>
      <p:cxnSp>
        <p:nvCxnSpPr>
          <p:cNvPr id="28" name="直接箭头连接符 27">
            <a:extLst>
              <a:ext uri="{FF2B5EF4-FFF2-40B4-BE49-F238E27FC236}">
                <a16:creationId xmlns:a16="http://schemas.microsoft.com/office/drawing/2014/main" id="{FEFC91A4-6BE2-66AB-450A-56D387208B15}"/>
              </a:ext>
            </a:extLst>
          </p:cNvPr>
          <p:cNvCxnSpPr>
            <a:cxnSpLocks/>
            <a:stCxn id="8" idx="2"/>
            <a:endCxn id="29" idx="0"/>
          </p:cNvCxnSpPr>
          <p:nvPr/>
        </p:nvCxnSpPr>
        <p:spPr>
          <a:xfrm>
            <a:off x="2393532" y="5414684"/>
            <a:ext cx="884" cy="371128"/>
          </a:xfrm>
          <a:prstGeom prst="straightConnector1">
            <a:avLst/>
          </a:prstGeom>
          <a:noFill/>
          <a:ln w="19050" cap="flat">
            <a:solidFill>
              <a:schemeClr val="accent1"/>
            </a:solidFill>
            <a:prstDash val="solid"/>
            <a:miter lim="800000"/>
            <a:tailEnd type="triangle"/>
          </a:ln>
          <a:effectLst/>
          <a:sp3d/>
        </p:spPr>
        <p:style>
          <a:lnRef idx="0">
            <a:scrgbClr r="0" g="0" b="0"/>
          </a:lnRef>
          <a:fillRef idx="0">
            <a:scrgbClr r="0" g="0" b="0"/>
          </a:fillRef>
          <a:effectRef idx="0">
            <a:scrgbClr r="0" g="0" b="0"/>
          </a:effectRef>
          <a:fontRef idx="none"/>
        </p:style>
      </p:cxnSp>
      <p:sp>
        <p:nvSpPr>
          <p:cNvPr id="29" name="矩形 28">
            <a:extLst>
              <a:ext uri="{FF2B5EF4-FFF2-40B4-BE49-F238E27FC236}">
                <a16:creationId xmlns:a16="http://schemas.microsoft.com/office/drawing/2014/main" id="{EA3025AB-FCEF-7515-1F0E-C64D0C50AEB6}"/>
              </a:ext>
            </a:extLst>
          </p:cNvPr>
          <p:cNvSpPr/>
          <p:nvPr/>
        </p:nvSpPr>
        <p:spPr>
          <a:xfrm>
            <a:off x="1782416" y="5785812"/>
            <a:ext cx="1224000" cy="576000"/>
          </a:xfrm>
          <a:prstGeom prst="rect">
            <a:avLst/>
          </a:prstGeom>
          <a:solidFill>
            <a:schemeClr val="accent6">
              <a:lumMod val="60000"/>
              <a:lumOff val="40000"/>
            </a:schemeClr>
          </a:solidFill>
          <a:ln w="1905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0" name="文本框 29">
            <a:extLst>
              <a:ext uri="{FF2B5EF4-FFF2-40B4-BE49-F238E27FC236}">
                <a16:creationId xmlns:a16="http://schemas.microsoft.com/office/drawing/2014/main" id="{34742F9A-08BD-3EFB-D15D-923D36EB8E67}"/>
              </a:ext>
            </a:extLst>
          </p:cNvPr>
          <p:cNvSpPr txBox="1"/>
          <p:nvPr/>
        </p:nvSpPr>
        <p:spPr>
          <a:xfrm>
            <a:off x="1919026" y="5794726"/>
            <a:ext cx="932096" cy="584775"/>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bg1"/>
                </a:solidFill>
                <a:latin typeface="Arial" panose="020B0604020202020204" pitchFamily="34" charset="0"/>
                <a:cs typeface="Arial" panose="020B0604020202020204" pitchFamily="34" charset="0"/>
              </a:rPr>
              <a:t>P-4</a:t>
            </a:r>
          </a:p>
          <a:p>
            <a:pPr algn="ctr"/>
            <a:r>
              <a:rPr lang="en-US" altLang="zh-CN" sz="1600" b="1" dirty="0">
                <a:solidFill>
                  <a:schemeClr val="bg1"/>
                </a:solidFill>
                <a:latin typeface="Arial" panose="020B0604020202020204" pitchFamily="34" charset="0"/>
                <a:cs typeface="Arial" panose="020B0604020202020204" pitchFamily="34" charset="0"/>
              </a:rPr>
              <a:t>(SP188)</a:t>
            </a:r>
          </a:p>
        </p:txBody>
      </p:sp>
      <p:sp>
        <p:nvSpPr>
          <p:cNvPr id="31" name="矩形 30">
            <a:extLst>
              <a:ext uri="{FF2B5EF4-FFF2-40B4-BE49-F238E27FC236}">
                <a16:creationId xmlns:a16="http://schemas.microsoft.com/office/drawing/2014/main" id="{899E4DE6-8C7C-66E6-71AA-F22879D36775}"/>
              </a:ext>
            </a:extLst>
          </p:cNvPr>
          <p:cNvSpPr/>
          <p:nvPr/>
        </p:nvSpPr>
        <p:spPr>
          <a:xfrm>
            <a:off x="4251029" y="4953571"/>
            <a:ext cx="1224000" cy="468000"/>
          </a:xfrm>
          <a:prstGeom prst="rect">
            <a:avLst/>
          </a:prstGeom>
          <a:solidFill>
            <a:srgbClr val="FFFFFF"/>
          </a:solidFill>
          <a:ln w="1905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3" name="矩形 32">
            <a:extLst>
              <a:ext uri="{FF2B5EF4-FFF2-40B4-BE49-F238E27FC236}">
                <a16:creationId xmlns:a16="http://schemas.microsoft.com/office/drawing/2014/main" id="{D34D1BB3-85AF-83D7-50BB-EC11013B1D5E}"/>
              </a:ext>
            </a:extLst>
          </p:cNvPr>
          <p:cNvSpPr/>
          <p:nvPr/>
        </p:nvSpPr>
        <p:spPr>
          <a:xfrm>
            <a:off x="7175356" y="4947417"/>
            <a:ext cx="1224000" cy="468000"/>
          </a:xfrm>
          <a:prstGeom prst="rect">
            <a:avLst/>
          </a:prstGeom>
          <a:solidFill>
            <a:srgbClr val="FFFFFF"/>
          </a:solidFill>
          <a:ln w="1905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4" name="文本框 33">
            <a:extLst>
              <a:ext uri="{FF2B5EF4-FFF2-40B4-BE49-F238E27FC236}">
                <a16:creationId xmlns:a16="http://schemas.microsoft.com/office/drawing/2014/main" id="{2A22CCC4-D9F4-C9E5-FB51-2A4F4EA14660}"/>
              </a:ext>
            </a:extLst>
          </p:cNvPr>
          <p:cNvSpPr txBox="1"/>
          <p:nvPr/>
        </p:nvSpPr>
        <p:spPr>
          <a:xfrm>
            <a:off x="7258196" y="5017927"/>
            <a:ext cx="1075983" cy="338554"/>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accent2">
                    <a:lumMod val="75000"/>
                  </a:schemeClr>
                </a:solidFill>
                <a:latin typeface="Arial" panose="020B0604020202020204" pitchFamily="34" charset="0"/>
                <a:cs typeface="Arial" panose="020B0604020202020204" pitchFamily="34" charset="0"/>
              </a:rPr>
              <a:t>Type B</a:t>
            </a:r>
            <a:endParaRPr lang="en-US" altLang="zh-CN" sz="1600" dirty="0">
              <a:solidFill>
                <a:schemeClr val="accent2">
                  <a:lumMod val="75000"/>
                </a:schemeClr>
              </a:solidFill>
              <a:latin typeface="Arial" panose="020B0604020202020204" pitchFamily="34" charset="0"/>
              <a:cs typeface="Arial" panose="020B0604020202020204" pitchFamily="34" charset="0"/>
            </a:endParaRPr>
          </a:p>
        </p:txBody>
      </p:sp>
      <p:cxnSp>
        <p:nvCxnSpPr>
          <p:cNvPr id="35" name="直接箭头连接符 34">
            <a:extLst>
              <a:ext uri="{FF2B5EF4-FFF2-40B4-BE49-F238E27FC236}">
                <a16:creationId xmlns:a16="http://schemas.microsoft.com/office/drawing/2014/main" id="{DE232071-34C5-E65B-6FEF-537E8DBA41AE}"/>
              </a:ext>
            </a:extLst>
          </p:cNvPr>
          <p:cNvCxnSpPr>
            <a:cxnSpLocks/>
            <a:stCxn id="31" idx="2"/>
            <a:endCxn id="21" idx="0"/>
          </p:cNvCxnSpPr>
          <p:nvPr/>
        </p:nvCxnSpPr>
        <p:spPr>
          <a:xfrm flipH="1">
            <a:off x="4862663" y="5421571"/>
            <a:ext cx="366" cy="384299"/>
          </a:xfrm>
          <a:prstGeom prst="straightConnector1">
            <a:avLst/>
          </a:prstGeom>
          <a:noFill/>
          <a:ln w="19050" cap="flat">
            <a:solidFill>
              <a:schemeClr val="accent1"/>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36" name="直接箭头连接符 35">
            <a:extLst>
              <a:ext uri="{FF2B5EF4-FFF2-40B4-BE49-F238E27FC236}">
                <a16:creationId xmlns:a16="http://schemas.microsoft.com/office/drawing/2014/main" id="{66080DC2-A291-4DCF-C455-A60D4F27A37E}"/>
              </a:ext>
            </a:extLst>
          </p:cNvPr>
          <p:cNvCxnSpPr>
            <a:cxnSpLocks/>
            <a:stCxn id="33" idx="2"/>
            <a:endCxn id="24" idx="0"/>
          </p:cNvCxnSpPr>
          <p:nvPr/>
        </p:nvCxnSpPr>
        <p:spPr>
          <a:xfrm>
            <a:off x="7787356" y="5415417"/>
            <a:ext cx="2747" cy="362490"/>
          </a:xfrm>
          <a:prstGeom prst="straightConnector1">
            <a:avLst/>
          </a:prstGeom>
          <a:noFill/>
          <a:ln w="19050" cap="flat">
            <a:solidFill>
              <a:schemeClr val="accent1"/>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37" name="直接箭头连接符 36">
            <a:extLst>
              <a:ext uri="{FF2B5EF4-FFF2-40B4-BE49-F238E27FC236}">
                <a16:creationId xmlns:a16="http://schemas.microsoft.com/office/drawing/2014/main" id="{FBB0EB07-D49D-D3D0-DBCC-23EBACC6719B}"/>
              </a:ext>
            </a:extLst>
          </p:cNvPr>
          <p:cNvCxnSpPr>
            <a:cxnSpLocks/>
            <a:stCxn id="12" idx="2"/>
            <a:endCxn id="16" idx="0"/>
          </p:cNvCxnSpPr>
          <p:nvPr/>
        </p:nvCxnSpPr>
        <p:spPr>
          <a:xfrm flipH="1">
            <a:off x="3905306" y="623867"/>
            <a:ext cx="898" cy="228297"/>
          </a:xfrm>
          <a:prstGeom prst="straightConnector1">
            <a:avLst/>
          </a:prstGeom>
          <a:noFill/>
          <a:ln w="19050" cap="flat">
            <a:solidFill>
              <a:schemeClr val="accent1"/>
            </a:solidFill>
            <a:prstDash val="solid"/>
            <a:miter lim="800000"/>
            <a:tailEnd type="triangle"/>
          </a:ln>
          <a:effectLst/>
          <a:sp3d/>
        </p:spPr>
        <p:style>
          <a:lnRef idx="0">
            <a:scrgbClr r="0" g="0" b="0"/>
          </a:lnRef>
          <a:fillRef idx="0">
            <a:scrgbClr r="0" g="0" b="0"/>
          </a:fillRef>
          <a:effectRef idx="0">
            <a:scrgbClr r="0" g="0" b="0"/>
          </a:effectRef>
          <a:fontRef idx="none"/>
        </p:style>
      </p:cxnSp>
      <p:sp>
        <p:nvSpPr>
          <p:cNvPr id="40" name="菱形 39">
            <a:extLst>
              <a:ext uri="{FF2B5EF4-FFF2-40B4-BE49-F238E27FC236}">
                <a16:creationId xmlns:a16="http://schemas.microsoft.com/office/drawing/2014/main" id="{1F3CA90B-155C-8D65-C1A9-28BB66697D56}"/>
              </a:ext>
            </a:extLst>
          </p:cNvPr>
          <p:cNvSpPr/>
          <p:nvPr/>
        </p:nvSpPr>
        <p:spPr>
          <a:xfrm>
            <a:off x="7111923" y="3781674"/>
            <a:ext cx="1368000" cy="792000"/>
          </a:xfrm>
          <a:prstGeom prst="diamond">
            <a:avLst/>
          </a:prstGeom>
          <a:solidFill>
            <a:schemeClr val="accent2">
              <a:lumMod val="60000"/>
              <a:lumOff val="40000"/>
            </a:schemeClr>
          </a:solidFill>
          <a:ln w="19050" cap="flat">
            <a:solidFill>
              <a:schemeClr val="accent2">
                <a:lumMod val="60000"/>
                <a:lumOff val="40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2000" b="0" i="0" u="none" strike="noStrike" cap="none" spc="0" normalizeH="0" baseline="0" dirty="0">
              <a:ln>
                <a:noFill/>
              </a:ln>
              <a:solidFill>
                <a:srgbClr val="000000"/>
              </a:solidFill>
              <a:effectLst/>
              <a:uFillTx/>
              <a:latin typeface="+mj-lt"/>
              <a:ea typeface="+mj-ea"/>
              <a:cs typeface="+mj-cs"/>
              <a:sym typeface="等线"/>
            </a:endParaRPr>
          </a:p>
        </p:txBody>
      </p:sp>
      <p:sp>
        <p:nvSpPr>
          <p:cNvPr id="41" name="文本框 40">
            <a:extLst>
              <a:ext uri="{FF2B5EF4-FFF2-40B4-BE49-F238E27FC236}">
                <a16:creationId xmlns:a16="http://schemas.microsoft.com/office/drawing/2014/main" id="{1690AD09-3C86-788A-3B00-390233AD2EDE}"/>
              </a:ext>
            </a:extLst>
          </p:cNvPr>
          <p:cNvSpPr txBox="1"/>
          <p:nvPr/>
        </p:nvSpPr>
        <p:spPr>
          <a:xfrm>
            <a:off x="7280839" y="4032751"/>
            <a:ext cx="102819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kumimoji="0" lang="en-US" altLang="zh-CN"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rPr>
              <a:t>V</a:t>
            </a:r>
            <a:r>
              <a:rPr kumimoji="0" lang="en-US" altLang="zh-CN" sz="1400" b="0" i="0" u="none" strike="noStrike" cap="none" spc="0" normalizeH="0" baseline="-25000" dirty="0">
                <a:ln>
                  <a:noFill/>
                </a:ln>
                <a:solidFill>
                  <a:srgbClr val="000000"/>
                </a:solidFill>
                <a:effectLst/>
                <a:uFillTx/>
                <a:latin typeface="Arial" panose="020B0604020202020204" pitchFamily="34" charset="0"/>
                <a:cs typeface="Arial" panose="020B0604020202020204" pitchFamily="34" charset="0"/>
                <a:sym typeface="等线"/>
              </a:rPr>
              <a:t>Gas</a:t>
            </a:r>
            <a:r>
              <a:rPr lang="en-US" altLang="zh-CN" sz="1400" dirty="0">
                <a:latin typeface="Arial" panose="020B0604020202020204" pitchFamily="34" charset="0"/>
                <a:cs typeface="Arial" panose="020B0604020202020204" pitchFamily="34" charset="0"/>
              </a:rPr>
              <a:t>≥25L?</a:t>
            </a:r>
            <a:endParaRPr kumimoji="0" lang="zh-CN" altLang="en-U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endParaRPr>
          </a:p>
        </p:txBody>
      </p:sp>
      <p:sp>
        <p:nvSpPr>
          <p:cNvPr id="44" name="菱形 43">
            <a:extLst>
              <a:ext uri="{FF2B5EF4-FFF2-40B4-BE49-F238E27FC236}">
                <a16:creationId xmlns:a16="http://schemas.microsoft.com/office/drawing/2014/main" id="{5178EB53-2D79-FAE2-F8C6-D3EF0333C7BF}"/>
              </a:ext>
            </a:extLst>
          </p:cNvPr>
          <p:cNvSpPr/>
          <p:nvPr/>
        </p:nvSpPr>
        <p:spPr>
          <a:xfrm>
            <a:off x="1676026" y="2519042"/>
            <a:ext cx="1440000" cy="864000"/>
          </a:xfrm>
          <a:prstGeom prst="diamond">
            <a:avLst/>
          </a:prstGeom>
          <a:solidFill>
            <a:schemeClr val="accent1"/>
          </a:solidFill>
          <a:ln w="1905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2000" b="0" i="0" u="none" strike="noStrike" cap="none" spc="0" normalizeH="0" baseline="0">
              <a:ln>
                <a:noFill/>
              </a:ln>
              <a:solidFill>
                <a:srgbClr val="000000"/>
              </a:solidFill>
              <a:effectLst/>
              <a:uFillTx/>
              <a:latin typeface="+mj-lt"/>
              <a:ea typeface="+mj-ea"/>
              <a:cs typeface="+mj-cs"/>
              <a:sym typeface="等线"/>
            </a:endParaRPr>
          </a:p>
        </p:txBody>
      </p:sp>
      <p:grpSp>
        <p:nvGrpSpPr>
          <p:cNvPr id="46" name="组合 45">
            <a:extLst>
              <a:ext uri="{FF2B5EF4-FFF2-40B4-BE49-F238E27FC236}">
                <a16:creationId xmlns:a16="http://schemas.microsoft.com/office/drawing/2014/main" id="{F673734D-7528-F06D-C97F-8FCD16F4B7BD}"/>
              </a:ext>
            </a:extLst>
          </p:cNvPr>
          <p:cNvGrpSpPr/>
          <p:nvPr/>
        </p:nvGrpSpPr>
        <p:grpSpPr>
          <a:xfrm>
            <a:off x="6915877" y="2527559"/>
            <a:ext cx="1728000" cy="864000"/>
            <a:chOff x="2473869" y="2379199"/>
            <a:chExt cx="1697004" cy="828000"/>
          </a:xfrm>
          <a:solidFill>
            <a:schemeClr val="accent1"/>
          </a:solidFill>
        </p:grpSpPr>
        <p:sp>
          <p:nvSpPr>
            <p:cNvPr id="47" name="菱形 46">
              <a:extLst>
                <a:ext uri="{FF2B5EF4-FFF2-40B4-BE49-F238E27FC236}">
                  <a16:creationId xmlns:a16="http://schemas.microsoft.com/office/drawing/2014/main" id="{FAE3AD41-91F1-D441-BD79-B6A9BE0D1A8D}"/>
                </a:ext>
              </a:extLst>
            </p:cNvPr>
            <p:cNvSpPr/>
            <p:nvPr/>
          </p:nvSpPr>
          <p:spPr>
            <a:xfrm>
              <a:off x="2621665" y="2379199"/>
              <a:ext cx="1414170" cy="828000"/>
            </a:xfrm>
            <a:prstGeom prst="diamond">
              <a:avLst/>
            </a:prstGeom>
            <a:grpFill/>
            <a:ln w="1905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2000" b="0" i="0" u="none" strike="noStrike" cap="none" spc="0" normalizeH="0" baseline="0" dirty="0">
                <a:ln>
                  <a:noFill/>
                </a:ln>
                <a:solidFill>
                  <a:srgbClr val="000000"/>
                </a:solidFill>
                <a:effectLst/>
                <a:uFillTx/>
                <a:latin typeface="+mj-lt"/>
                <a:ea typeface="+mj-ea"/>
                <a:cs typeface="+mj-cs"/>
                <a:sym typeface="等线"/>
              </a:endParaRPr>
            </a:p>
          </p:txBody>
        </p:sp>
        <p:sp>
          <p:nvSpPr>
            <p:cNvPr id="48" name="文本框 47">
              <a:extLst>
                <a:ext uri="{FF2B5EF4-FFF2-40B4-BE49-F238E27FC236}">
                  <a16:creationId xmlns:a16="http://schemas.microsoft.com/office/drawing/2014/main" id="{13D27458-3DC9-157A-03CC-1FD8BAD870EF}"/>
                </a:ext>
              </a:extLst>
            </p:cNvPr>
            <p:cNvSpPr txBox="1"/>
            <p:nvPr/>
          </p:nvSpPr>
          <p:spPr>
            <a:xfrm>
              <a:off x="2473869" y="2554227"/>
              <a:ext cx="1697004" cy="471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altLang="zh-CN" sz="1400" dirty="0">
                  <a:latin typeface="Arial" panose="020B0604020202020204" pitchFamily="34" charset="0"/>
                  <a:cs typeface="Arial" panose="020B0604020202020204" pitchFamily="34" charset="0"/>
                </a:rPr>
                <a:t>TP test?</a:t>
              </a:r>
              <a:endParaRPr lang="zh-CN" altLang="en-US" sz="1400" dirty="0">
                <a:latin typeface="Arial" panose="020B0604020202020204" pitchFamily="34" charset="0"/>
                <a:cs typeface="Arial" panose="020B0604020202020204" pitchFamily="34" charset="0"/>
              </a:endParaRPr>
            </a:p>
            <a:p>
              <a:pPr algn="ctr"/>
              <a:r>
                <a:rPr lang="zh-CN" altLang="en-US" sz="1200" b="1" dirty="0">
                  <a:latin typeface="Arial" panose="020B0604020202020204" pitchFamily="34" charset="0"/>
                  <a:cs typeface="Arial" panose="020B0604020202020204" pitchFamily="34" charset="0"/>
                </a:rPr>
                <a:t>（</a:t>
              </a:r>
              <a:r>
                <a:rPr lang="en-US" altLang="zh-CN" sz="1200" b="1" dirty="0">
                  <a:latin typeface="Arial" panose="020B0604020202020204" pitchFamily="34" charset="0"/>
                  <a:cs typeface="Arial" panose="020B0604020202020204" pitchFamily="34" charset="0"/>
                </a:rPr>
                <a:t>30%SOC</a:t>
              </a:r>
              <a:r>
                <a:rPr lang="zh-CN" altLang="en-US" sz="1200" b="1" dirty="0">
                  <a:latin typeface="Arial" panose="020B0604020202020204" pitchFamily="34" charset="0"/>
                  <a:cs typeface="Arial" panose="020B0604020202020204" pitchFamily="34" charset="0"/>
                </a:rPr>
                <a:t>）</a:t>
              </a:r>
            </a:p>
          </p:txBody>
        </p:sp>
      </p:grpSp>
      <p:cxnSp>
        <p:nvCxnSpPr>
          <p:cNvPr id="49" name="连接符: 肘形 48">
            <a:extLst>
              <a:ext uri="{FF2B5EF4-FFF2-40B4-BE49-F238E27FC236}">
                <a16:creationId xmlns:a16="http://schemas.microsoft.com/office/drawing/2014/main" id="{54214E90-2F95-1316-3390-206E1AD4FBAE}"/>
              </a:ext>
            </a:extLst>
          </p:cNvPr>
          <p:cNvCxnSpPr>
            <a:cxnSpLocks/>
            <a:stCxn id="16" idx="2"/>
            <a:endCxn id="44" idx="0"/>
          </p:cNvCxnSpPr>
          <p:nvPr/>
        </p:nvCxnSpPr>
        <p:spPr>
          <a:xfrm rot="5400000">
            <a:off x="2641227" y="1254963"/>
            <a:ext cx="1018878" cy="1509280"/>
          </a:xfrm>
          <a:prstGeom prst="bentConnector3">
            <a:avLst>
              <a:gd name="adj1" fmla="val 6479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1" name="连接符: 肘形 50">
            <a:extLst>
              <a:ext uri="{FF2B5EF4-FFF2-40B4-BE49-F238E27FC236}">
                <a16:creationId xmlns:a16="http://schemas.microsoft.com/office/drawing/2014/main" id="{535E7B14-A690-C50D-A45A-E87691F608AC}"/>
              </a:ext>
            </a:extLst>
          </p:cNvPr>
          <p:cNvCxnSpPr>
            <a:cxnSpLocks/>
          </p:cNvCxnSpPr>
          <p:nvPr/>
        </p:nvCxnSpPr>
        <p:spPr>
          <a:xfrm>
            <a:off x="8509402" y="2965383"/>
            <a:ext cx="2376000" cy="1944000"/>
          </a:xfrm>
          <a:prstGeom prst="bentConnector2">
            <a:avLst/>
          </a:prstGeom>
          <a:noFill/>
          <a:ln w="19050" cap="flat">
            <a:solidFill>
              <a:schemeClr val="accent1"/>
            </a:solidFill>
            <a:prstDash val="solid"/>
            <a:miter lim="800000"/>
            <a:tailEnd type="triangle"/>
          </a:ln>
          <a:effectLst/>
          <a:sp3d/>
        </p:spPr>
        <p:style>
          <a:lnRef idx="0">
            <a:scrgbClr r="0" g="0" b="0"/>
          </a:lnRef>
          <a:fillRef idx="0">
            <a:scrgbClr r="0" g="0" b="0"/>
          </a:fillRef>
          <a:effectRef idx="0">
            <a:scrgbClr r="0" g="0" b="0"/>
          </a:effectRef>
          <a:fontRef idx="none"/>
        </p:style>
      </p:cxnSp>
      <p:sp>
        <p:nvSpPr>
          <p:cNvPr id="52" name="文本框 51">
            <a:extLst>
              <a:ext uri="{FF2B5EF4-FFF2-40B4-BE49-F238E27FC236}">
                <a16:creationId xmlns:a16="http://schemas.microsoft.com/office/drawing/2014/main" id="{F31F3C70-ED16-6ABF-B58B-FBD52F1DF2D1}"/>
              </a:ext>
            </a:extLst>
          </p:cNvPr>
          <p:cNvSpPr txBox="1"/>
          <p:nvPr/>
        </p:nvSpPr>
        <p:spPr>
          <a:xfrm>
            <a:off x="10432499" y="3413306"/>
            <a:ext cx="540000"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altLang="zh-CN" sz="1200" dirty="0">
                <a:latin typeface="Arial" panose="020B0604020202020204" pitchFamily="34" charset="0"/>
                <a:cs typeface="Arial" panose="020B0604020202020204" pitchFamily="34" charset="0"/>
              </a:rPr>
              <a:t>TP</a:t>
            </a:r>
            <a:endParaRPr kumimoji="0" lang="zh-CN" alt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endParaRPr>
          </a:p>
        </p:txBody>
      </p:sp>
      <p:cxnSp>
        <p:nvCxnSpPr>
          <p:cNvPr id="55" name="连接符: 肘形 54">
            <a:extLst>
              <a:ext uri="{FF2B5EF4-FFF2-40B4-BE49-F238E27FC236}">
                <a16:creationId xmlns:a16="http://schemas.microsoft.com/office/drawing/2014/main" id="{5FD56BD2-3D23-EB78-45AD-B35F580D202C}"/>
              </a:ext>
            </a:extLst>
          </p:cNvPr>
          <p:cNvCxnSpPr>
            <a:cxnSpLocks/>
          </p:cNvCxnSpPr>
          <p:nvPr/>
        </p:nvCxnSpPr>
        <p:spPr>
          <a:xfrm rot="5400000">
            <a:off x="4882376" y="2753042"/>
            <a:ext cx="1980000" cy="2376000"/>
          </a:xfrm>
          <a:prstGeom prst="bentConnector3">
            <a:avLst>
              <a:gd name="adj1" fmla="val 19"/>
            </a:avLst>
          </a:prstGeom>
          <a:noFill/>
          <a:ln w="19050" cap="flat">
            <a:solidFill>
              <a:schemeClr val="accent1"/>
            </a:solidFill>
            <a:prstDash val="solid"/>
            <a:miter lim="800000"/>
            <a:tailEnd type="triangle"/>
          </a:ln>
          <a:effectLst/>
          <a:sp3d/>
        </p:spPr>
        <p:style>
          <a:lnRef idx="0">
            <a:scrgbClr r="0" g="0" b="0"/>
          </a:lnRef>
          <a:fillRef idx="0">
            <a:scrgbClr r="0" g="0" b="0"/>
          </a:fillRef>
          <a:effectRef idx="0">
            <a:scrgbClr r="0" g="0" b="0"/>
          </a:effectRef>
          <a:fontRef idx="none"/>
        </p:style>
      </p:cxnSp>
      <p:sp>
        <p:nvSpPr>
          <p:cNvPr id="67" name="文本框 66">
            <a:extLst>
              <a:ext uri="{FF2B5EF4-FFF2-40B4-BE49-F238E27FC236}">
                <a16:creationId xmlns:a16="http://schemas.microsoft.com/office/drawing/2014/main" id="{E0A2713B-0C05-A6BC-7298-1BA9F8CC456C}"/>
              </a:ext>
            </a:extLst>
          </p:cNvPr>
          <p:cNvSpPr txBox="1"/>
          <p:nvPr/>
        </p:nvSpPr>
        <p:spPr>
          <a:xfrm>
            <a:off x="7738637" y="4579666"/>
            <a:ext cx="421120"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CN"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rPr>
              <a:t>Yes</a:t>
            </a:r>
            <a:endParaRPr kumimoji="0" lang="zh-CN" alt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endParaRPr>
          </a:p>
        </p:txBody>
      </p:sp>
      <p:sp>
        <p:nvSpPr>
          <p:cNvPr id="68" name="文本框 67">
            <a:extLst>
              <a:ext uri="{FF2B5EF4-FFF2-40B4-BE49-F238E27FC236}">
                <a16:creationId xmlns:a16="http://schemas.microsoft.com/office/drawing/2014/main" id="{BC279B97-3058-12DC-CB65-968261736694}"/>
              </a:ext>
            </a:extLst>
          </p:cNvPr>
          <p:cNvSpPr txBox="1"/>
          <p:nvPr/>
        </p:nvSpPr>
        <p:spPr>
          <a:xfrm>
            <a:off x="5952997" y="3945850"/>
            <a:ext cx="421120"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CN"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rPr>
              <a:t>No</a:t>
            </a:r>
            <a:endParaRPr kumimoji="0" lang="zh-CN" alt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endParaRPr>
          </a:p>
        </p:txBody>
      </p:sp>
      <p:sp>
        <p:nvSpPr>
          <p:cNvPr id="71" name="文本框 70">
            <a:extLst>
              <a:ext uri="{FF2B5EF4-FFF2-40B4-BE49-F238E27FC236}">
                <a16:creationId xmlns:a16="http://schemas.microsoft.com/office/drawing/2014/main" id="{4BF9956A-2ABB-A985-B200-5EA0AB29FD06}"/>
              </a:ext>
            </a:extLst>
          </p:cNvPr>
          <p:cNvSpPr txBox="1"/>
          <p:nvPr/>
        </p:nvSpPr>
        <p:spPr>
          <a:xfrm>
            <a:off x="1676026" y="2698039"/>
            <a:ext cx="1423600" cy="4924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altLang="zh-CN" sz="1400" dirty="0">
                <a:latin typeface="Arial" panose="020B0604020202020204" pitchFamily="34" charset="0"/>
                <a:cs typeface="Arial" panose="020B0604020202020204" pitchFamily="34" charset="0"/>
              </a:rPr>
              <a:t>TP test?</a:t>
            </a:r>
            <a:endParaRPr lang="zh-CN" altLang="en-US" sz="1400" dirty="0">
              <a:latin typeface="Arial" panose="020B0604020202020204" pitchFamily="34" charset="0"/>
              <a:cs typeface="Arial" panose="020B0604020202020204" pitchFamily="34" charset="0"/>
            </a:endParaRPr>
          </a:p>
          <a:p>
            <a:pPr algn="ctr"/>
            <a:r>
              <a:rPr lang="zh-CN" altLang="en-US" sz="1200" dirty="0">
                <a:latin typeface="Arial" panose="020B0604020202020204" pitchFamily="34" charset="0"/>
                <a:cs typeface="Arial" panose="020B0604020202020204" pitchFamily="34" charset="0"/>
              </a:rPr>
              <a:t>（</a:t>
            </a:r>
            <a:r>
              <a:rPr lang="en-US" altLang="zh-CN" sz="1200" b="1" dirty="0">
                <a:latin typeface="Arial" panose="020B0604020202020204" pitchFamily="34" charset="0"/>
                <a:cs typeface="Arial" panose="020B0604020202020204" pitchFamily="34" charset="0"/>
              </a:rPr>
              <a:t>100%SOC</a:t>
            </a:r>
            <a:r>
              <a:rPr lang="zh-CN" altLang="en-US" sz="1200" dirty="0">
                <a:latin typeface="Arial" panose="020B0604020202020204" pitchFamily="34" charset="0"/>
                <a:cs typeface="Arial" panose="020B0604020202020204" pitchFamily="34" charset="0"/>
              </a:rPr>
              <a:t>）</a:t>
            </a:r>
          </a:p>
        </p:txBody>
      </p:sp>
      <p:sp>
        <p:nvSpPr>
          <p:cNvPr id="72" name="文本框 71">
            <a:extLst>
              <a:ext uri="{FF2B5EF4-FFF2-40B4-BE49-F238E27FC236}">
                <a16:creationId xmlns:a16="http://schemas.microsoft.com/office/drawing/2014/main" id="{C69E2884-9B89-64F9-21D5-6FBF27689111}"/>
              </a:ext>
            </a:extLst>
          </p:cNvPr>
          <p:cNvSpPr txBox="1"/>
          <p:nvPr/>
        </p:nvSpPr>
        <p:spPr>
          <a:xfrm>
            <a:off x="1637663" y="3479379"/>
            <a:ext cx="8280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kumimoji="0" lang="en-US" altLang="zh-CN" sz="1200" b="0"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等线"/>
              </a:rPr>
              <a:t>No </a:t>
            </a:r>
            <a:r>
              <a:rPr lang="en-US" altLang="zh-CN" sz="1200" dirty="0">
                <a:solidFill>
                  <a:schemeClr val="tx1"/>
                </a:solidFill>
                <a:latin typeface="Arial" panose="020B0604020202020204" pitchFamily="34" charset="0"/>
                <a:cs typeface="Arial" panose="020B0604020202020204" pitchFamily="34" charset="0"/>
              </a:rPr>
              <a:t>TR &amp; T</a:t>
            </a:r>
            <a:r>
              <a:rPr lang="en-US" altLang="zh-CN" sz="1200" dirty="0">
                <a:solidFill>
                  <a:schemeClr val="tx1"/>
                </a:solidFill>
                <a:latin typeface="Arial" panose="020B0604020202020204" pitchFamily="34" charset="0"/>
                <a:ea typeface="宋体" panose="02010600030101010101" pitchFamily="2" charset="-122"/>
                <a:cs typeface="Arial" panose="020B0604020202020204" pitchFamily="34" charset="0"/>
              </a:rPr>
              <a:t>≤</a:t>
            </a:r>
            <a:r>
              <a:rPr lang="en-US" altLang="zh-CN" sz="1200" dirty="0">
                <a:solidFill>
                  <a:schemeClr val="tx1"/>
                </a:solidFill>
                <a:latin typeface="Arial" panose="020B0604020202020204" pitchFamily="34" charset="0"/>
                <a:cs typeface="Arial" panose="020B0604020202020204" pitchFamily="34" charset="0"/>
              </a:rPr>
              <a:t>150</a:t>
            </a:r>
            <a:r>
              <a:rPr lang="en-US" altLang="zh-CN" sz="1200" dirty="0">
                <a:solidFill>
                  <a:schemeClr val="tx1"/>
                </a:solidFill>
                <a:latin typeface="Arial" panose="020B0604020202020204" pitchFamily="34" charset="0"/>
                <a:ea typeface="华文楷体" panose="02010600040101010101" pitchFamily="2" charset="-122"/>
                <a:cs typeface="Arial" panose="020B0604020202020204" pitchFamily="34" charset="0"/>
              </a:rPr>
              <a:t>ºC</a:t>
            </a:r>
            <a:endParaRPr lang="zh-CN" altLang="en-US" sz="1200" dirty="0">
              <a:solidFill>
                <a:schemeClr val="tx1"/>
              </a:solidFill>
              <a:latin typeface="Arial" panose="020B0604020202020204" pitchFamily="34" charset="0"/>
              <a:cs typeface="Arial" panose="020B0604020202020204" pitchFamily="34" charset="0"/>
            </a:endParaRPr>
          </a:p>
        </p:txBody>
      </p:sp>
      <p:sp>
        <p:nvSpPr>
          <p:cNvPr id="59" name="矩形 58">
            <a:extLst>
              <a:ext uri="{FF2B5EF4-FFF2-40B4-BE49-F238E27FC236}">
                <a16:creationId xmlns:a16="http://schemas.microsoft.com/office/drawing/2014/main" id="{F5B8115F-40A5-2997-0049-79832A822E58}"/>
              </a:ext>
            </a:extLst>
          </p:cNvPr>
          <p:cNvSpPr/>
          <p:nvPr/>
        </p:nvSpPr>
        <p:spPr>
          <a:xfrm>
            <a:off x="4861656" y="4953204"/>
            <a:ext cx="612000" cy="468000"/>
          </a:xfrm>
          <a:prstGeom prst="rect">
            <a:avLst/>
          </a:prstGeom>
          <a:noFill/>
          <a:ln w="1905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2" name="文本框 31">
            <a:extLst>
              <a:ext uri="{FF2B5EF4-FFF2-40B4-BE49-F238E27FC236}">
                <a16:creationId xmlns:a16="http://schemas.microsoft.com/office/drawing/2014/main" id="{8C5072A9-64D6-8B95-1A4A-C258ECE6CB8E}"/>
              </a:ext>
            </a:extLst>
          </p:cNvPr>
          <p:cNvSpPr txBox="1"/>
          <p:nvPr/>
        </p:nvSpPr>
        <p:spPr>
          <a:xfrm>
            <a:off x="4307107" y="5011357"/>
            <a:ext cx="1075983" cy="338554"/>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accent4">
                    <a:lumMod val="75000"/>
                  </a:schemeClr>
                </a:solidFill>
                <a:latin typeface="Arial" panose="020B0604020202020204" pitchFamily="34" charset="0"/>
                <a:cs typeface="Arial" panose="020B0604020202020204" pitchFamily="34" charset="0"/>
              </a:rPr>
              <a:t>Type C</a:t>
            </a:r>
            <a:endParaRPr lang="en-US" altLang="zh-CN" sz="1600" dirty="0">
              <a:solidFill>
                <a:schemeClr val="accent4">
                  <a:lumMod val="75000"/>
                </a:schemeClr>
              </a:solidFill>
              <a:latin typeface="Arial" panose="020B0604020202020204" pitchFamily="34" charset="0"/>
              <a:cs typeface="Arial" panose="020B0604020202020204" pitchFamily="34" charset="0"/>
            </a:endParaRPr>
          </a:p>
        </p:txBody>
      </p:sp>
      <p:cxnSp>
        <p:nvCxnSpPr>
          <p:cNvPr id="63" name="连接符: 肘形 62">
            <a:extLst>
              <a:ext uri="{FF2B5EF4-FFF2-40B4-BE49-F238E27FC236}">
                <a16:creationId xmlns:a16="http://schemas.microsoft.com/office/drawing/2014/main" id="{046CBA5C-049D-D323-12B4-9C11FA1C05A5}"/>
              </a:ext>
            </a:extLst>
          </p:cNvPr>
          <p:cNvCxnSpPr>
            <a:cxnSpLocks/>
          </p:cNvCxnSpPr>
          <p:nvPr/>
        </p:nvCxnSpPr>
        <p:spPr>
          <a:xfrm flipV="1">
            <a:off x="3109012" y="2158676"/>
            <a:ext cx="1296000" cy="792000"/>
          </a:xfrm>
          <a:prstGeom prst="bentConnector3">
            <a:avLst>
              <a:gd name="adj1" fmla="val 99795"/>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6" name="文本框 65">
            <a:extLst>
              <a:ext uri="{FF2B5EF4-FFF2-40B4-BE49-F238E27FC236}">
                <a16:creationId xmlns:a16="http://schemas.microsoft.com/office/drawing/2014/main" id="{5130C967-85FE-2BFD-B0EE-5DD2F79E0E3C}"/>
              </a:ext>
            </a:extLst>
          </p:cNvPr>
          <p:cNvSpPr txBox="1"/>
          <p:nvPr/>
        </p:nvSpPr>
        <p:spPr>
          <a:xfrm>
            <a:off x="1061973" y="1704209"/>
            <a:ext cx="260014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altLang="zh-CN" sz="1400" dirty="0">
                <a:latin typeface="Arial" panose="020B0604020202020204" pitchFamily="34" charset="0"/>
                <a:cs typeface="Arial" panose="020B0604020202020204" pitchFamily="34" charset="0"/>
              </a:rPr>
              <a:t>Not subject to other provisions</a:t>
            </a:r>
            <a:endParaRPr kumimoji="0" lang="zh-CN" altLang="en-US" sz="14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endParaRPr>
          </a:p>
        </p:txBody>
      </p:sp>
      <p:sp>
        <p:nvSpPr>
          <p:cNvPr id="70" name="文本框 69">
            <a:extLst>
              <a:ext uri="{FF2B5EF4-FFF2-40B4-BE49-F238E27FC236}">
                <a16:creationId xmlns:a16="http://schemas.microsoft.com/office/drawing/2014/main" id="{508F8E1E-8BB2-0C22-8444-3914E8A8AE2C}"/>
              </a:ext>
            </a:extLst>
          </p:cNvPr>
          <p:cNvSpPr txBox="1"/>
          <p:nvPr/>
        </p:nvSpPr>
        <p:spPr>
          <a:xfrm>
            <a:off x="3034089" y="2514258"/>
            <a:ext cx="8280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altLang="zh-CN" sz="1200" dirty="0">
                <a:solidFill>
                  <a:schemeClr val="tx1"/>
                </a:solidFill>
                <a:latin typeface="Arial" panose="020B0604020202020204" pitchFamily="34" charset="0"/>
                <a:cs typeface="Arial" panose="020B0604020202020204" pitchFamily="34" charset="0"/>
              </a:rPr>
              <a:t>TR or</a:t>
            </a:r>
          </a:p>
          <a:p>
            <a:pPr algn="ctr"/>
            <a:r>
              <a:rPr lang="en-US" altLang="zh-CN" sz="1200" dirty="0">
                <a:solidFill>
                  <a:schemeClr val="tx1"/>
                </a:solidFill>
                <a:latin typeface="Arial" panose="020B0604020202020204" pitchFamily="34" charset="0"/>
                <a:cs typeface="Arial" panose="020B0604020202020204" pitchFamily="34" charset="0"/>
              </a:rPr>
              <a:t> T</a:t>
            </a:r>
            <a:r>
              <a:rPr lang="zh-CN" altLang="en-US" sz="1200" dirty="0">
                <a:solidFill>
                  <a:schemeClr val="tx1"/>
                </a:solidFill>
                <a:latin typeface="Arial" panose="020B0604020202020204" pitchFamily="34" charset="0"/>
                <a:ea typeface="宋体" panose="02010600030101010101" pitchFamily="2" charset="-122"/>
                <a:cs typeface="Arial" panose="020B0604020202020204" pitchFamily="34" charset="0"/>
              </a:rPr>
              <a:t>＞</a:t>
            </a:r>
            <a:r>
              <a:rPr lang="en-US" altLang="zh-CN" sz="1200" dirty="0">
                <a:solidFill>
                  <a:schemeClr val="tx1"/>
                </a:solidFill>
                <a:latin typeface="Arial" panose="020B0604020202020204" pitchFamily="34" charset="0"/>
                <a:cs typeface="Arial" panose="020B0604020202020204" pitchFamily="34" charset="0"/>
              </a:rPr>
              <a:t>150</a:t>
            </a:r>
            <a:r>
              <a:rPr lang="en-US" altLang="zh-CN" sz="1200" dirty="0">
                <a:solidFill>
                  <a:schemeClr val="tx1"/>
                </a:solidFill>
                <a:latin typeface="Arial" panose="020B0604020202020204" pitchFamily="34" charset="0"/>
                <a:ea typeface="华文楷体" panose="02010600040101010101" pitchFamily="2" charset="-122"/>
                <a:cs typeface="Arial" panose="020B0604020202020204" pitchFamily="34" charset="0"/>
              </a:rPr>
              <a:t>ºC</a:t>
            </a:r>
            <a:endParaRPr kumimoji="0" lang="zh-CN" altLang="en-US" sz="1200" b="0"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等线"/>
            </a:endParaRPr>
          </a:p>
        </p:txBody>
      </p:sp>
      <p:cxnSp>
        <p:nvCxnSpPr>
          <p:cNvPr id="74" name="连接符: 肘形 73">
            <a:extLst>
              <a:ext uri="{FF2B5EF4-FFF2-40B4-BE49-F238E27FC236}">
                <a16:creationId xmlns:a16="http://schemas.microsoft.com/office/drawing/2014/main" id="{F82E7928-97FC-134A-60EE-04D21ACF490E}"/>
              </a:ext>
            </a:extLst>
          </p:cNvPr>
          <p:cNvCxnSpPr>
            <a:cxnSpLocks/>
          </p:cNvCxnSpPr>
          <p:nvPr/>
        </p:nvCxnSpPr>
        <p:spPr>
          <a:xfrm>
            <a:off x="3894600" y="2158818"/>
            <a:ext cx="3888000" cy="360000"/>
          </a:xfrm>
          <a:prstGeom prst="bentConnector3">
            <a:avLst>
              <a:gd name="adj1" fmla="val 99795"/>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75" name="文本框 74">
            <a:extLst>
              <a:ext uri="{FF2B5EF4-FFF2-40B4-BE49-F238E27FC236}">
                <a16:creationId xmlns:a16="http://schemas.microsoft.com/office/drawing/2014/main" id="{8B7E9624-2FB1-AA6A-FC86-5829D672ABC4}"/>
              </a:ext>
            </a:extLst>
          </p:cNvPr>
          <p:cNvSpPr txBox="1"/>
          <p:nvPr/>
        </p:nvSpPr>
        <p:spPr>
          <a:xfrm>
            <a:off x="4632829" y="3388389"/>
            <a:ext cx="8280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kumimoji="0" lang="en-US" altLang="zh-CN" sz="1200" b="0"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等线"/>
              </a:rPr>
              <a:t>No </a:t>
            </a:r>
            <a:r>
              <a:rPr lang="en-US" altLang="zh-CN" sz="1200" dirty="0">
                <a:solidFill>
                  <a:schemeClr val="tx1"/>
                </a:solidFill>
                <a:latin typeface="Arial" panose="020B0604020202020204" pitchFamily="34" charset="0"/>
                <a:cs typeface="Arial" panose="020B0604020202020204" pitchFamily="34" charset="0"/>
              </a:rPr>
              <a:t>TR &amp; T</a:t>
            </a:r>
            <a:r>
              <a:rPr lang="en-US" altLang="zh-CN" sz="1200" dirty="0">
                <a:solidFill>
                  <a:schemeClr val="tx1"/>
                </a:solidFill>
                <a:latin typeface="Arial" panose="020B0604020202020204" pitchFamily="34" charset="0"/>
                <a:ea typeface="宋体" panose="02010600030101010101" pitchFamily="2" charset="-122"/>
                <a:cs typeface="Arial" panose="020B0604020202020204" pitchFamily="34" charset="0"/>
              </a:rPr>
              <a:t>≤</a:t>
            </a:r>
            <a:r>
              <a:rPr lang="en-US" altLang="zh-CN" sz="1200" dirty="0">
                <a:solidFill>
                  <a:schemeClr val="tx1"/>
                </a:solidFill>
                <a:latin typeface="Arial" panose="020B0604020202020204" pitchFamily="34" charset="0"/>
                <a:cs typeface="Arial" panose="020B0604020202020204" pitchFamily="34" charset="0"/>
              </a:rPr>
              <a:t>150</a:t>
            </a:r>
            <a:r>
              <a:rPr lang="en-US" altLang="zh-CN" sz="1200" dirty="0">
                <a:solidFill>
                  <a:schemeClr val="tx1"/>
                </a:solidFill>
                <a:latin typeface="Arial" panose="020B0604020202020204" pitchFamily="34" charset="0"/>
                <a:ea typeface="华文楷体" panose="02010600040101010101" pitchFamily="2" charset="-122"/>
                <a:cs typeface="Arial" panose="020B0604020202020204" pitchFamily="34" charset="0"/>
              </a:rPr>
              <a:t>ºC</a:t>
            </a:r>
            <a:endParaRPr lang="zh-CN" altLang="en-US" sz="1200" dirty="0">
              <a:solidFill>
                <a:schemeClr val="tx1"/>
              </a:solidFill>
              <a:latin typeface="Arial" panose="020B0604020202020204" pitchFamily="34" charset="0"/>
              <a:cs typeface="Arial" panose="020B0604020202020204" pitchFamily="34" charset="0"/>
            </a:endParaRPr>
          </a:p>
        </p:txBody>
      </p:sp>
      <p:sp>
        <p:nvSpPr>
          <p:cNvPr id="76" name="文本框 75">
            <a:extLst>
              <a:ext uri="{FF2B5EF4-FFF2-40B4-BE49-F238E27FC236}">
                <a16:creationId xmlns:a16="http://schemas.microsoft.com/office/drawing/2014/main" id="{56ED9A3B-6C2C-45C3-47C0-1189F4EBCCBE}"/>
              </a:ext>
            </a:extLst>
          </p:cNvPr>
          <p:cNvSpPr txBox="1"/>
          <p:nvPr/>
        </p:nvSpPr>
        <p:spPr>
          <a:xfrm>
            <a:off x="6951307" y="3388001"/>
            <a:ext cx="8280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altLang="zh-CN" sz="1200" dirty="0">
                <a:solidFill>
                  <a:schemeClr val="tx1"/>
                </a:solidFill>
                <a:latin typeface="Arial" panose="020B0604020202020204" pitchFamily="34" charset="0"/>
                <a:cs typeface="Arial" panose="020B0604020202020204" pitchFamily="34" charset="0"/>
              </a:rPr>
              <a:t>TR or</a:t>
            </a:r>
          </a:p>
          <a:p>
            <a:pPr algn="ctr"/>
            <a:r>
              <a:rPr lang="en-US" altLang="zh-CN" sz="1200" dirty="0">
                <a:solidFill>
                  <a:schemeClr val="tx1"/>
                </a:solidFill>
                <a:latin typeface="Arial" panose="020B0604020202020204" pitchFamily="34" charset="0"/>
                <a:cs typeface="Arial" panose="020B0604020202020204" pitchFamily="34" charset="0"/>
              </a:rPr>
              <a:t> T</a:t>
            </a:r>
            <a:r>
              <a:rPr lang="zh-CN" altLang="en-US" sz="1200" dirty="0">
                <a:solidFill>
                  <a:schemeClr val="tx1"/>
                </a:solidFill>
                <a:latin typeface="Arial" panose="020B0604020202020204" pitchFamily="34" charset="0"/>
                <a:ea typeface="宋体" panose="02010600030101010101" pitchFamily="2" charset="-122"/>
                <a:cs typeface="Arial" panose="020B0604020202020204" pitchFamily="34" charset="0"/>
              </a:rPr>
              <a:t>＞</a:t>
            </a:r>
            <a:r>
              <a:rPr lang="en-US" altLang="zh-CN" sz="1200" dirty="0">
                <a:solidFill>
                  <a:schemeClr val="tx1"/>
                </a:solidFill>
                <a:latin typeface="Arial" panose="020B0604020202020204" pitchFamily="34" charset="0"/>
                <a:cs typeface="Arial" panose="020B0604020202020204" pitchFamily="34" charset="0"/>
              </a:rPr>
              <a:t>150</a:t>
            </a:r>
            <a:r>
              <a:rPr lang="en-US" altLang="zh-CN" sz="1200" dirty="0">
                <a:solidFill>
                  <a:schemeClr val="tx1"/>
                </a:solidFill>
                <a:latin typeface="Arial" panose="020B0604020202020204" pitchFamily="34" charset="0"/>
                <a:ea typeface="华文楷体" panose="02010600040101010101" pitchFamily="2" charset="-122"/>
                <a:cs typeface="Arial" panose="020B0604020202020204" pitchFamily="34" charset="0"/>
              </a:rPr>
              <a:t>ºC</a:t>
            </a:r>
            <a:endParaRPr kumimoji="0" lang="zh-CN" altLang="en-US" sz="1200" b="0"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等线"/>
            </a:endParaRPr>
          </a:p>
        </p:txBody>
      </p:sp>
      <p:cxnSp>
        <p:nvCxnSpPr>
          <p:cNvPr id="77" name="直接箭头连接符 76">
            <a:extLst>
              <a:ext uri="{FF2B5EF4-FFF2-40B4-BE49-F238E27FC236}">
                <a16:creationId xmlns:a16="http://schemas.microsoft.com/office/drawing/2014/main" id="{04FB7BFB-78EE-96DD-3445-896FD24D12E2}"/>
              </a:ext>
            </a:extLst>
          </p:cNvPr>
          <p:cNvCxnSpPr>
            <a:cxnSpLocks/>
          </p:cNvCxnSpPr>
          <p:nvPr/>
        </p:nvCxnSpPr>
        <p:spPr>
          <a:xfrm>
            <a:off x="7796321" y="4587417"/>
            <a:ext cx="2747" cy="360000"/>
          </a:xfrm>
          <a:prstGeom prst="straightConnector1">
            <a:avLst/>
          </a:prstGeom>
          <a:noFill/>
          <a:ln w="19050" cap="flat">
            <a:solidFill>
              <a:schemeClr val="accent1"/>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78" name="直接箭头连接符 77">
            <a:extLst>
              <a:ext uri="{FF2B5EF4-FFF2-40B4-BE49-F238E27FC236}">
                <a16:creationId xmlns:a16="http://schemas.microsoft.com/office/drawing/2014/main" id="{2366B34C-A183-B25E-0B18-00BA5C66AE07}"/>
              </a:ext>
            </a:extLst>
          </p:cNvPr>
          <p:cNvCxnSpPr>
            <a:cxnSpLocks/>
          </p:cNvCxnSpPr>
          <p:nvPr/>
        </p:nvCxnSpPr>
        <p:spPr>
          <a:xfrm>
            <a:off x="7786373" y="3402222"/>
            <a:ext cx="2747" cy="360000"/>
          </a:xfrm>
          <a:prstGeom prst="straightConnector1">
            <a:avLst/>
          </a:prstGeom>
          <a:noFill/>
          <a:ln w="19050" cap="flat">
            <a:solidFill>
              <a:schemeClr val="accent1"/>
            </a:solidFill>
            <a:prstDash val="solid"/>
            <a:miter lim="800000"/>
            <a:tailEnd type="triangle"/>
          </a:ln>
          <a:effectLst/>
          <a:sp3d/>
        </p:spPr>
        <p:style>
          <a:lnRef idx="0">
            <a:scrgbClr r="0" g="0" b="0"/>
          </a:lnRef>
          <a:fillRef idx="0">
            <a:scrgbClr r="0" g="0" b="0"/>
          </a:fillRef>
          <a:effectRef idx="0">
            <a:scrgbClr r="0" g="0" b="0"/>
          </a:effectRef>
          <a:fontRef idx="none"/>
        </p:style>
      </p:cxnSp>
      <p:sp>
        <p:nvSpPr>
          <p:cNvPr id="92" name="文本框 91">
            <a:extLst>
              <a:ext uri="{FF2B5EF4-FFF2-40B4-BE49-F238E27FC236}">
                <a16:creationId xmlns:a16="http://schemas.microsoft.com/office/drawing/2014/main" id="{115952BA-51B0-D78A-E44F-97870FE6A74D}"/>
              </a:ext>
            </a:extLst>
          </p:cNvPr>
          <p:cNvSpPr txBox="1"/>
          <p:nvPr/>
        </p:nvSpPr>
        <p:spPr>
          <a:xfrm>
            <a:off x="6479234" y="1704208"/>
            <a:ext cx="260014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altLang="zh-CN" sz="1400" dirty="0">
                <a:latin typeface="Arial" panose="020B0604020202020204" pitchFamily="34" charset="0"/>
                <a:cs typeface="Arial" panose="020B0604020202020204" pitchFamily="34" charset="0"/>
              </a:rPr>
              <a:t>Dangerous goods</a:t>
            </a:r>
            <a:endParaRPr kumimoji="0" lang="zh-CN" altLang="en-US" sz="14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等线"/>
            </a:endParaRPr>
          </a:p>
        </p:txBody>
      </p:sp>
      <p:sp>
        <p:nvSpPr>
          <p:cNvPr id="2" name="矩形 1">
            <a:extLst>
              <a:ext uri="{FF2B5EF4-FFF2-40B4-BE49-F238E27FC236}">
                <a16:creationId xmlns:a16="http://schemas.microsoft.com/office/drawing/2014/main" id="{3F84EB87-2552-5854-4528-5FD0B6E0D0E8}"/>
              </a:ext>
            </a:extLst>
          </p:cNvPr>
          <p:cNvSpPr/>
          <p:nvPr/>
        </p:nvSpPr>
        <p:spPr>
          <a:xfrm>
            <a:off x="3421" y="879475"/>
            <a:ext cx="2520000"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6" name="矩形 5">
            <a:extLst>
              <a:ext uri="{FF2B5EF4-FFF2-40B4-BE49-F238E27FC236}">
                <a16:creationId xmlns:a16="http://schemas.microsoft.com/office/drawing/2014/main" id="{64795791-CA90-87DF-51EE-B9B62F3D5F97}"/>
              </a:ext>
            </a:extLst>
          </p:cNvPr>
          <p:cNvSpPr/>
          <p:nvPr/>
        </p:nvSpPr>
        <p:spPr>
          <a:xfrm>
            <a:off x="3421" y="428625"/>
            <a:ext cx="2520000"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文本框 6">
            <a:extLst>
              <a:ext uri="{FF2B5EF4-FFF2-40B4-BE49-F238E27FC236}">
                <a16:creationId xmlns:a16="http://schemas.microsoft.com/office/drawing/2014/main" id="{9804FFA5-8996-DA35-FB54-1FD819842DE2}"/>
              </a:ext>
            </a:extLst>
          </p:cNvPr>
          <p:cNvSpPr txBox="1"/>
          <p:nvPr/>
        </p:nvSpPr>
        <p:spPr>
          <a:xfrm>
            <a:off x="-32438" y="439384"/>
            <a:ext cx="255600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2. </a:t>
            </a:r>
            <a:r>
              <a:rPr lang="fr-FR"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Classification </a:t>
            </a:r>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Tree</a:t>
            </a:r>
          </a:p>
        </p:txBody>
      </p:sp>
    </p:spTree>
    <p:extLst>
      <p:ext uri="{BB962C8B-B14F-4D97-AF65-F5344CB8AC3E}">
        <p14:creationId xmlns:p14="http://schemas.microsoft.com/office/powerpoint/2010/main" val="385634345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圆角 11">
            <a:extLst>
              <a:ext uri="{FF2B5EF4-FFF2-40B4-BE49-F238E27FC236}">
                <a16:creationId xmlns:a16="http://schemas.microsoft.com/office/drawing/2014/main" id="{252743F3-C847-BF09-BB0D-1E15E2D43AE8}"/>
              </a:ext>
            </a:extLst>
          </p:cNvPr>
          <p:cNvSpPr/>
          <p:nvPr/>
        </p:nvSpPr>
        <p:spPr>
          <a:xfrm>
            <a:off x="3898216" y="3141842"/>
            <a:ext cx="7785784" cy="3083959"/>
          </a:xfrm>
          <a:prstGeom prst="roundRect">
            <a:avLst>
              <a:gd name="adj" fmla="val 2621"/>
            </a:avLst>
          </a:prstGeom>
          <a:solidFill>
            <a:schemeClr val="bg1">
              <a:lumMod val="85000"/>
            </a:schemeClr>
          </a:solidFill>
          <a:ln w="12700">
            <a:miter lim="400000"/>
          </a:ln>
          <a:effectLst>
            <a:outerShdw blurRad="50800" dist="38100" dir="2700000" algn="tl" rotWithShape="0">
              <a:prstClr val="black">
                <a:alpha val="40000"/>
              </a:prst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27" name="矩形: 圆角 11">
            <a:extLst>
              <a:ext uri="{FF2B5EF4-FFF2-40B4-BE49-F238E27FC236}">
                <a16:creationId xmlns:a16="http://schemas.microsoft.com/office/drawing/2014/main" id="{5C94EA70-61EE-8BB3-67EA-F09AE757FEAD}"/>
              </a:ext>
            </a:extLst>
          </p:cNvPr>
          <p:cNvSpPr/>
          <p:nvPr/>
        </p:nvSpPr>
        <p:spPr>
          <a:xfrm>
            <a:off x="3898216" y="1686027"/>
            <a:ext cx="7785784" cy="1368000"/>
          </a:xfrm>
          <a:prstGeom prst="roundRect">
            <a:avLst>
              <a:gd name="adj" fmla="val 2621"/>
            </a:avLst>
          </a:prstGeom>
          <a:solidFill>
            <a:schemeClr val="bg1">
              <a:lumMod val="85000"/>
            </a:schemeClr>
          </a:solidFill>
          <a:ln w="12700">
            <a:miter lim="400000"/>
          </a:ln>
          <a:effectLst>
            <a:outerShdw blurRad="50800" dist="38100" dir="2700000" algn="tl" rotWithShape="0">
              <a:prstClr val="black">
                <a:alpha val="40000"/>
              </a:prst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14" name="矩形: 圆角 13">
            <a:extLst>
              <a:ext uri="{FF2B5EF4-FFF2-40B4-BE49-F238E27FC236}">
                <a16:creationId xmlns:a16="http://schemas.microsoft.com/office/drawing/2014/main" id="{F525CBD9-652D-9C7B-9727-36E9B9BA3AF6}"/>
              </a:ext>
            </a:extLst>
          </p:cNvPr>
          <p:cNvSpPr/>
          <p:nvPr/>
        </p:nvSpPr>
        <p:spPr>
          <a:xfrm>
            <a:off x="844785" y="5149538"/>
            <a:ext cx="2448000" cy="1080000"/>
          </a:xfrm>
          <a:prstGeom prst="roundRect">
            <a:avLst>
              <a:gd name="adj" fmla="val 5883"/>
            </a:avLst>
          </a:prstGeom>
          <a:solidFill>
            <a:schemeClr val="accent6">
              <a:lumMod val="20000"/>
              <a:lumOff val="8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 name="灯片编号占位符 2">
            <a:extLst>
              <a:ext uri="{FF2B5EF4-FFF2-40B4-BE49-F238E27FC236}">
                <a16:creationId xmlns:a16="http://schemas.microsoft.com/office/drawing/2014/main" id="{323A43EF-9FD3-798E-A499-DE70ED453477}"/>
              </a:ext>
            </a:extLst>
          </p:cNvPr>
          <p:cNvSpPr>
            <a:spLocks noGrp="1"/>
          </p:cNvSpPr>
          <p:nvPr>
            <p:ph type="sldNum" sz="quarter" idx="2"/>
          </p:nvPr>
        </p:nvSpPr>
        <p:spPr/>
        <p:txBody>
          <a:bodyPr/>
          <a:lstStyle/>
          <a:p>
            <a:fld id="{86CB4B4D-7CA3-9044-876B-883B54F8677D}" type="slidenum">
              <a:rPr lang="en-US" altLang="zh-CN" smtClean="0"/>
              <a:t>12</a:t>
            </a:fld>
            <a:endParaRPr lang="zh-CN" altLang="en-US"/>
          </a:p>
        </p:txBody>
      </p:sp>
      <p:sp>
        <p:nvSpPr>
          <p:cNvPr id="5" name="矩形: 圆角 4">
            <a:extLst>
              <a:ext uri="{FF2B5EF4-FFF2-40B4-BE49-F238E27FC236}">
                <a16:creationId xmlns:a16="http://schemas.microsoft.com/office/drawing/2014/main" id="{D6DF1476-52E7-12E0-F68B-B11DB7C909D6}"/>
              </a:ext>
            </a:extLst>
          </p:cNvPr>
          <p:cNvSpPr/>
          <p:nvPr/>
        </p:nvSpPr>
        <p:spPr>
          <a:xfrm>
            <a:off x="844785" y="1702122"/>
            <a:ext cx="2448000" cy="3240000"/>
          </a:xfrm>
          <a:prstGeom prst="roundRect">
            <a:avLst>
              <a:gd name="adj" fmla="val 5883"/>
            </a:avLst>
          </a:prstGeom>
          <a:solidFill>
            <a:schemeClr val="accent4">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6" name="矩形 5">
            <a:extLst>
              <a:ext uri="{FF2B5EF4-FFF2-40B4-BE49-F238E27FC236}">
                <a16:creationId xmlns:a16="http://schemas.microsoft.com/office/drawing/2014/main" id="{A2895D77-66E1-3D07-6E1B-C2BF8EBC3739}"/>
              </a:ext>
            </a:extLst>
          </p:cNvPr>
          <p:cNvSpPr/>
          <p:nvPr/>
        </p:nvSpPr>
        <p:spPr>
          <a:xfrm>
            <a:off x="1903589" y="3963321"/>
            <a:ext cx="1260000" cy="576000"/>
          </a:xfrm>
          <a:prstGeom prst="rect">
            <a:avLst/>
          </a:prstGeom>
          <a:solidFill>
            <a:schemeClr val="accent4"/>
          </a:solidFill>
          <a:ln w="1905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dirty="0">
              <a:ln>
                <a:noFill/>
              </a:ln>
              <a:solidFill>
                <a:srgbClr val="000000"/>
              </a:solidFill>
              <a:effectLst/>
              <a:uFillTx/>
              <a:latin typeface="+mj-lt"/>
              <a:ea typeface="+mj-ea"/>
              <a:cs typeface="+mj-cs"/>
              <a:sym typeface="等线"/>
            </a:endParaRPr>
          </a:p>
        </p:txBody>
      </p:sp>
      <p:sp>
        <p:nvSpPr>
          <p:cNvPr id="7" name="文本框 6">
            <a:extLst>
              <a:ext uri="{FF2B5EF4-FFF2-40B4-BE49-F238E27FC236}">
                <a16:creationId xmlns:a16="http://schemas.microsoft.com/office/drawing/2014/main" id="{6F2E878C-34FD-6D15-9B7F-BA24ED48C45C}"/>
              </a:ext>
            </a:extLst>
          </p:cNvPr>
          <p:cNvSpPr txBox="1"/>
          <p:nvPr/>
        </p:nvSpPr>
        <p:spPr>
          <a:xfrm>
            <a:off x="2097006" y="3979867"/>
            <a:ext cx="864000" cy="584775"/>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bg1"/>
                </a:solidFill>
                <a:latin typeface="Arial" panose="020B0604020202020204" pitchFamily="34" charset="0"/>
                <a:cs typeface="Arial" panose="020B0604020202020204" pitchFamily="34" charset="0"/>
              </a:rPr>
              <a:t>P-3</a:t>
            </a:r>
          </a:p>
          <a:p>
            <a:pPr algn="ctr"/>
            <a:r>
              <a:rPr lang="en-US" altLang="zh-CN" sz="1600" b="1" dirty="0">
                <a:solidFill>
                  <a:schemeClr val="bg1"/>
                </a:solidFill>
                <a:latin typeface="Arial" panose="020B0604020202020204" pitchFamily="34" charset="0"/>
                <a:cs typeface="Arial" panose="020B0604020202020204" pitchFamily="34" charset="0"/>
              </a:rPr>
              <a:t>(P923)</a:t>
            </a:r>
            <a:endParaRPr lang="en-US" altLang="zh-CN" sz="1600" dirty="0">
              <a:solidFill>
                <a:schemeClr val="bg1"/>
              </a:solidFill>
              <a:latin typeface="Arial" panose="020B0604020202020204" pitchFamily="34" charset="0"/>
              <a:cs typeface="Arial" panose="020B0604020202020204" pitchFamily="34" charset="0"/>
            </a:endParaRPr>
          </a:p>
        </p:txBody>
      </p:sp>
      <p:sp>
        <p:nvSpPr>
          <p:cNvPr id="8" name="矩形 7">
            <a:extLst>
              <a:ext uri="{FF2B5EF4-FFF2-40B4-BE49-F238E27FC236}">
                <a16:creationId xmlns:a16="http://schemas.microsoft.com/office/drawing/2014/main" id="{EA155B06-B702-E21E-2535-96BD804C2C96}"/>
              </a:ext>
            </a:extLst>
          </p:cNvPr>
          <p:cNvSpPr/>
          <p:nvPr/>
        </p:nvSpPr>
        <p:spPr>
          <a:xfrm>
            <a:off x="1939589" y="3029419"/>
            <a:ext cx="1224000" cy="576000"/>
          </a:xfrm>
          <a:prstGeom prst="rect">
            <a:avLst/>
          </a:prstGeom>
          <a:solidFill>
            <a:schemeClr val="accent2"/>
          </a:solidFill>
          <a:ln w="1905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dirty="0">
              <a:ln>
                <a:noFill/>
              </a:ln>
              <a:solidFill>
                <a:srgbClr val="000000"/>
              </a:solidFill>
              <a:effectLst/>
              <a:uFillTx/>
              <a:latin typeface="+mj-lt"/>
              <a:ea typeface="+mj-ea"/>
              <a:cs typeface="+mj-cs"/>
              <a:sym typeface="等线"/>
            </a:endParaRPr>
          </a:p>
        </p:txBody>
      </p:sp>
      <p:sp>
        <p:nvSpPr>
          <p:cNvPr id="9" name="文本框 8">
            <a:extLst>
              <a:ext uri="{FF2B5EF4-FFF2-40B4-BE49-F238E27FC236}">
                <a16:creationId xmlns:a16="http://schemas.microsoft.com/office/drawing/2014/main" id="{25A93047-73C8-B9AA-9C0A-A2F34B1B7FBC}"/>
              </a:ext>
            </a:extLst>
          </p:cNvPr>
          <p:cNvSpPr txBox="1"/>
          <p:nvPr/>
        </p:nvSpPr>
        <p:spPr>
          <a:xfrm>
            <a:off x="2134275" y="3029418"/>
            <a:ext cx="864000" cy="584775"/>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bg1"/>
                </a:solidFill>
                <a:latin typeface="Arial" panose="020B0604020202020204" pitchFamily="34" charset="0"/>
                <a:cs typeface="Arial" panose="020B0604020202020204" pitchFamily="34" charset="0"/>
              </a:rPr>
              <a:t>P-2</a:t>
            </a:r>
          </a:p>
          <a:p>
            <a:pPr algn="ctr"/>
            <a:r>
              <a:rPr lang="en-US" altLang="zh-CN" sz="1600" b="1" dirty="0">
                <a:solidFill>
                  <a:schemeClr val="bg1"/>
                </a:solidFill>
                <a:latin typeface="Arial" panose="020B0604020202020204" pitchFamily="34" charset="0"/>
                <a:cs typeface="Arial" panose="020B0604020202020204" pitchFamily="34" charset="0"/>
              </a:rPr>
              <a:t>(P922)</a:t>
            </a:r>
            <a:endParaRPr lang="en-US" altLang="zh-CN" sz="1600" dirty="0">
              <a:solidFill>
                <a:schemeClr val="bg1"/>
              </a:solidFill>
              <a:latin typeface="Arial" panose="020B0604020202020204" pitchFamily="34" charset="0"/>
              <a:cs typeface="Arial" panose="020B0604020202020204" pitchFamily="34" charset="0"/>
            </a:endParaRPr>
          </a:p>
        </p:txBody>
      </p:sp>
      <p:sp>
        <p:nvSpPr>
          <p:cNvPr id="10" name="矩形 9">
            <a:extLst>
              <a:ext uri="{FF2B5EF4-FFF2-40B4-BE49-F238E27FC236}">
                <a16:creationId xmlns:a16="http://schemas.microsoft.com/office/drawing/2014/main" id="{5568B3F9-2083-7B9A-22B3-6BB723F96951}"/>
              </a:ext>
            </a:extLst>
          </p:cNvPr>
          <p:cNvSpPr/>
          <p:nvPr/>
        </p:nvSpPr>
        <p:spPr>
          <a:xfrm>
            <a:off x="1939589" y="2099905"/>
            <a:ext cx="1224000" cy="576000"/>
          </a:xfrm>
          <a:prstGeom prst="rect">
            <a:avLst/>
          </a:prstGeom>
          <a:solidFill>
            <a:srgbClr val="FF0000"/>
          </a:solidFill>
          <a:ln w="1905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1" name="文本框 10">
            <a:extLst>
              <a:ext uri="{FF2B5EF4-FFF2-40B4-BE49-F238E27FC236}">
                <a16:creationId xmlns:a16="http://schemas.microsoft.com/office/drawing/2014/main" id="{96D4A4ED-96A0-7905-F7C7-540DCCFAD6C7}"/>
              </a:ext>
            </a:extLst>
          </p:cNvPr>
          <p:cNvSpPr txBox="1"/>
          <p:nvPr/>
        </p:nvSpPr>
        <p:spPr>
          <a:xfrm>
            <a:off x="2090391" y="2091129"/>
            <a:ext cx="936000" cy="584775"/>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bg1"/>
                </a:solidFill>
                <a:latin typeface="Arial" panose="020B0604020202020204" pitchFamily="34" charset="0"/>
                <a:cs typeface="Arial" panose="020B0604020202020204" pitchFamily="34" charset="0"/>
              </a:rPr>
              <a:t>P-1</a:t>
            </a:r>
          </a:p>
          <a:p>
            <a:pPr algn="ctr"/>
            <a:r>
              <a:rPr lang="en-US" altLang="zh-CN" sz="1600" b="1" dirty="0">
                <a:solidFill>
                  <a:schemeClr val="bg1"/>
                </a:solidFill>
                <a:latin typeface="Arial" panose="020B0604020202020204" pitchFamily="34" charset="0"/>
                <a:cs typeface="Arial" panose="020B0604020202020204" pitchFamily="34" charset="0"/>
              </a:rPr>
              <a:t>(P921)</a:t>
            </a:r>
          </a:p>
        </p:txBody>
      </p:sp>
      <p:sp>
        <p:nvSpPr>
          <p:cNvPr id="12" name="矩形 11">
            <a:extLst>
              <a:ext uri="{FF2B5EF4-FFF2-40B4-BE49-F238E27FC236}">
                <a16:creationId xmlns:a16="http://schemas.microsoft.com/office/drawing/2014/main" id="{435B6188-FF21-62F7-58EB-5CC18033E1D7}"/>
              </a:ext>
            </a:extLst>
          </p:cNvPr>
          <p:cNvSpPr/>
          <p:nvPr/>
        </p:nvSpPr>
        <p:spPr>
          <a:xfrm>
            <a:off x="1939589" y="5410624"/>
            <a:ext cx="1224000" cy="576000"/>
          </a:xfrm>
          <a:prstGeom prst="rect">
            <a:avLst/>
          </a:prstGeom>
          <a:solidFill>
            <a:schemeClr val="accent6">
              <a:lumMod val="60000"/>
              <a:lumOff val="40000"/>
            </a:schemeClr>
          </a:solidFill>
          <a:ln w="1905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3" name="文本框 12">
            <a:extLst>
              <a:ext uri="{FF2B5EF4-FFF2-40B4-BE49-F238E27FC236}">
                <a16:creationId xmlns:a16="http://schemas.microsoft.com/office/drawing/2014/main" id="{1507724D-4529-0E6D-BBAC-37350ADA358D}"/>
              </a:ext>
            </a:extLst>
          </p:cNvPr>
          <p:cNvSpPr txBox="1"/>
          <p:nvPr/>
        </p:nvSpPr>
        <p:spPr>
          <a:xfrm>
            <a:off x="2041897" y="5419538"/>
            <a:ext cx="974217" cy="584775"/>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bg1"/>
                </a:solidFill>
                <a:latin typeface="Arial" panose="020B0604020202020204" pitchFamily="34" charset="0"/>
                <a:cs typeface="Arial" panose="020B0604020202020204" pitchFamily="34" charset="0"/>
              </a:rPr>
              <a:t>P-4</a:t>
            </a:r>
          </a:p>
          <a:p>
            <a:pPr algn="ctr"/>
            <a:r>
              <a:rPr lang="en-US" altLang="zh-CN" sz="1600" b="1" dirty="0">
                <a:solidFill>
                  <a:schemeClr val="bg1"/>
                </a:solidFill>
                <a:latin typeface="Arial" panose="020B0604020202020204" pitchFamily="34" charset="0"/>
                <a:cs typeface="Arial" panose="020B0604020202020204" pitchFamily="34" charset="0"/>
              </a:rPr>
              <a:t>(SP188)</a:t>
            </a:r>
          </a:p>
        </p:txBody>
      </p:sp>
      <p:sp>
        <p:nvSpPr>
          <p:cNvPr id="15" name="矩形 14">
            <a:extLst>
              <a:ext uri="{FF2B5EF4-FFF2-40B4-BE49-F238E27FC236}">
                <a16:creationId xmlns:a16="http://schemas.microsoft.com/office/drawing/2014/main" id="{F4B2BAFE-BD88-8471-AE42-0D9B4644E110}"/>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16" name="矩形 15">
            <a:extLst>
              <a:ext uri="{FF2B5EF4-FFF2-40B4-BE49-F238E27FC236}">
                <a16:creationId xmlns:a16="http://schemas.microsoft.com/office/drawing/2014/main" id="{5B01836C-6132-993E-C909-9A4CB1AD017C}"/>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7" name="文本框 16">
            <a:extLst>
              <a:ext uri="{FF2B5EF4-FFF2-40B4-BE49-F238E27FC236}">
                <a16:creationId xmlns:a16="http://schemas.microsoft.com/office/drawing/2014/main" id="{60E96427-4CD9-4185-A8AE-415EAC274DA7}"/>
              </a:ext>
            </a:extLst>
          </p:cNvPr>
          <p:cNvSpPr txBox="1"/>
          <p:nvPr/>
        </p:nvSpPr>
        <p:spPr>
          <a:xfrm>
            <a:off x="1" y="439384"/>
            <a:ext cx="3171824"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3. </a:t>
            </a:r>
            <a:r>
              <a:rPr lang="en-US" altLang="zh-CN" sz="2000">
                <a:solidFill>
                  <a:schemeClr val="bg1"/>
                </a:solidFill>
                <a:latin typeface="Arial" panose="020B0604020202020204" pitchFamily="34" charset="0"/>
                <a:cs typeface="Arial" panose="020B0604020202020204" pitchFamily="34" charset="0"/>
              </a:rPr>
              <a:t>Packaging </a:t>
            </a:r>
            <a:r>
              <a:rPr lang="en-US" altLang="zh-CN" sz="2000" dirty="0">
                <a:solidFill>
                  <a:schemeClr val="bg1"/>
                </a:solidFill>
                <a:latin typeface="Arial" panose="020B0604020202020204" pitchFamily="34" charset="0"/>
                <a:cs typeface="Arial" panose="020B0604020202020204" pitchFamily="34" charset="0"/>
              </a:rPr>
              <a:t>Instruction</a:t>
            </a:r>
            <a:endPar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18" name="右大括号 17">
            <a:extLst>
              <a:ext uri="{FF2B5EF4-FFF2-40B4-BE49-F238E27FC236}">
                <a16:creationId xmlns:a16="http://schemas.microsoft.com/office/drawing/2014/main" id="{A062FB53-956B-CF0F-4E12-26AD30FE5527}"/>
              </a:ext>
            </a:extLst>
          </p:cNvPr>
          <p:cNvSpPr/>
          <p:nvPr/>
        </p:nvSpPr>
        <p:spPr>
          <a:xfrm>
            <a:off x="3497631" y="2880842"/>
            <a:ext cx="288000" cy="3312000"/>
          </a:xfrm>
          <a:prstGeom prst="rightBrace">
            <a:avLst/>
          </a:prstGeom>
          <a:no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endParaRPr>
          </a:p>
        </p:txBody>
      </p:sp>
      <p:sp>
        <p:nvSpPr>
          <p:cNvPr id="19" name="右大括号 18">
            <a:extLst>
              <a:ext uri="{FF2B5EF4-FFF2-40B4-BE49-F238E27FC236}">
                <a16:creationId xmlns:a16="http://schemas.microsoft.com/office/drawing/2014/main" id="{7AC75CAF-1598-F9F9-89A2-F6F0FD447A7E}"/>
              </a:ext>
            </a:extLst>
          </p:cNvPr>
          <p:cNvSpPr/>
          <p:nvPr/>
        </p:nvSpPr>
        <p:spPr>
          <a:xfrm>
            <a:off x="3497631" y="1721161"/>
            <a:ext cx="288000" cy="1152000"/>
          </a:xfrm>
          <a:prstGeom prst="rightBrace">
            <a:avLst/>
          </a:prstGeom>
          <a:no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endParaRPr>
          </a:p>
        </p:txBody>
      </p:sp>
      <p:sp>
        <p:nvSpPr>
          <p:cNvPr id="21" name="文本框 20">
            <a:extLst>
              <a:ext uri="{FF2B5EF4-FFF2-40B4-BE49-F238E27FC236}">
                <a16:creationId xmlns:a16="http://schemas.microsoft.com/office/drawing/2014/main" id="{DD2E8BAB-D0FB-E7EA-9744-1995174EBC3E}"/>
              </a:ext>
            </a:extLst>
          </p:cNvPr>
          <p:cNvSpPr txBox="1"/>
          <p:nvPr/>
        </p:nvSpPr>
        <p:spPr>
          <a:xfrm>
            <a:off x="1003589" y="2214239"/>
            <a:ext cx="936000" cy="338554"/>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rgbClr val="FF0000"/>
                </a:solidFill>
                <a:latin typeface="Arial" panose="020B0604020202020204" pitchFamily="34" charset="0"/>
                <a:cs typeface="Arial" panose="020B0604020202020204" pitchFamily="34" charset="0"/>
              </a:rPr>
              <a:t>Type A</a:t>
            </a:r>
          </a:p>
        </p:txBody>
      </p:sp>
      <p:sp>
        <p:nvSpPr>
          <p:cNvPr id="22" name="文本框 21">
            <a:extLst>
              <a:ext uri="{FF2B5EF4-FFF2-40B4-BE49-F238E27FC236}">
                <a16:creationId xmlns:a16="http://schemas.microsoft.com/office/drawing/2014/main" id="{DD42DF94-BF3D-56C8-04F6-9D8105086996}"/>
              </a:ext>
            </a:extLst>
          </p:cNvPr>
          <p:cNvSpPr txBox="1"/>
          <p:nvPr/>
        </p:nvSpPr>
        <p:spPr>
          <a:xfrm>
            <a:off x="1003589" y="3130141"/>
            <a:ext cx="936000" cy="338554"/>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rgbClr val="FF8000"/>
                </a:solidFill>
                <a:latin typeface="Arial" panose="020B0604020202020204" pitchFamily="34" charset="0"/>
                <a:cs typeface="Arial" panose="020B0604020202020204" pitchFamily="34" charset="0"/>
              </a:rPr>
              <a:t>Type B</a:t>
            </a:r>
          </a:p>
        </p:txBody>
      </p:sp>
      <p:sp>
        <p:nvSpPr>
          <p:cNvPr id="23" name="文本框 22">
            <a:extLst>
              <a:ext uri="{FF2B5EF4-FFF2-40B4-BE49-F238E27FC236}">
                <a16:creationId xmlns:a16="http://schemas.microsoft.com/office/drawing/2014/main" id="{3CA78EEA-DFC4-C1D9-12CE-757539C7E6AF}"/>
              </a:ext>
            </a:extLst>
          </p:cNvPr>
          <p:cNvSpPr txBox="1"/>
          <p:nvPr/>
        </p:nvSpPr>
        <p:spPr>
          <a:xfrm>
            <a:off x="1003589" y="4082044"/>
            <a:ext cx="936000" cy="338554"/>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chemeClr val="accent4">
                    <a:lumMod val="75000"/>
                  </a:schemeClr>
                </a:solidFill>
                <a:latin typeface="Arial" panose="020B0604020202020204" pitchFamily="34" charset="0"/>
                <a:cs typeface="Arial" panose="020B0604020202020204" pitchFamily="34" charset="0"/>
              </a:rPr>
              <a:t>Type C</a:t>
            </a:r>
          </a:p>
        </p:txBody>
      </p:sp>
      <p:sp>
        <p:nvSpPr>
          <p:cNvPr id="24" name="文本框 23">
            <a:extLst>
              <a:ext uri="{FF2B5EF4-FFF2-40B4-BE49-F238E27FC236}">
                <a16:creationId xmlns:a16="http://schemas.microsoft.com/office/drawing/2014/main" id="{CF73B76F-5B6D-E8A2-184C-7A85EF04512E}"/>
              </a:ext>
            </a:extLst>
          </p:cNvPr>
          <p:cNvSpPr txBox="1"/>
          <p:nvPr/>
        </p:nvSpPr>
        <p:spPr>
          <a:xfrm>
            <a:off x="1003589" y="5527354"/>
            <a:ext cx="936000" cy="338554"/>
          </a:xfrm>
          <a:prstGeom prst="rect">
            <a:avLst/>
          </a:prstGeom>
          <a:noFill/>
          <a:ln w="1905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b="1" dirty="0">
                <a:solidFill>
                  <a:srgbClr val="008000"/>
                </a:solidFill>
                <a:latin typeface="Arial" panose="020B0604020202020204" pitchFamily="34" charset="0"/>
                <a:cs typeface="Arial" panose="020B0604020202020204" pitchFamily="34" charset="0"/>
              </a:rPr>
              <a:t>Type D</a:t>
            </a:r>
          </a:p>
        </p:txBody>
      </p:sp>
      <p:sp>
        <p:nvSpPr>
          <p:cNvPr id="25" name="文本框 24">
            <a:extLst>
              <a:ext uri="{FF2B5EF4-FFF2-40B4-BE49-F238E27FC236}">
                <a16:creationId xmlns:a16="http://schemas.microsoft.com/office/drawing/2014/main" id="{936F23EB-6B6D-557B-6EBB-C1F9F6664E3A}"/>
              </a:ext>
            </a:extLst>
          </p:cNvPr>
          <p:cNvSpPr txBox="1"/>
          <p:nvPr/>
        </p:nvSpPr>
        <p:spPr>
          <a:xfrm>
            <a:off x="3990477" y="3624556"/>
            <a:ext cx="7551284" cy="21185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50000"/>
              </a:lnSpc>
            </a:pPr>
            <a:r>
              <a:rPr lang="en-US" altLang="zh-CN" dirty="0">
                <a:solidFill>
                  <a:schemeClr val="tx1"/>
                </a:solidFill>
                <a:latin typeface="Arial" panose="020B0604020202020204" pitchFamily="34" charset="0"/>
                <a:cs typeface="Arial" panose="020B0604020202020204" pitchFamily="34" charset="0"/>
              </a:rPr>
              <a:t>Being classified into Type B, C or D, new cells/batteries have very low hazard of TP and TR. Actually, most new ones would not show dangerous features during transportation situation. So, for these types, PI (P922</a:t>
            </a:r>
            <a:r>
              <a:rPr lang="zh-CN" altLang="en-US" dirty="0">
                <a:solidFill>
                  <a:schemeClr val="tx1"/>
                </a:solidFill>
                <a:latin typeface="Arial" panose="020B0604020202020204" pitchFamily="34" charset="0"/>
                <a:cs typeface="Arial" panose="020B0604020202020204" pitchFamily="34" charset="0"/>
              </a:rPr>
              <a:t>、</a:t>
            </a:r>
            <a:r>
              <a:rPr lang="en-US" altLang="zh-CN" dirty="0">
                <a:solidFill>
                  <a:schemeClr val="tx1"/>
                </a:solidFill>
                <a:latin typeface="Arial" panose="020B0604020202020204" pitchFamily="34" charset="0"/>
                <a:cs typeface="Arial" panose="020B0604020202020204" pitchFamily="34" charset="0"/>
              </a:rPr>
              <a:t>P923</a:t>
            </a:r>
            <a:r>
              <a:rPr lang="zh-CN" altLang="en-US" dirty="0">
                <a:solidFill>
                  <a:schemeClr val="tx1"/>
                </a:solidFill>
                <a:latin typeface="Arial" panose="020B0604020202020204" pitchFamily="34" charset="0"/>
                <a:cs typeface="Arial" panose="020B0604020202020204" pitchFamily="34" charset="0"/>
              </a:rPr>
              <a:t>、</a:t>
            </a:r>
            <a:r>
              <a:rPr lang="en-US" altLang="zh-CN" dirty="0">
                <a:solidFill>
                  <a:schemeClr val="tx1"/>
                </a:solidFill>
                <a:latin typeface="Arial" panose="020B0604020202020204" pitchFamily="34" charset="0"/>
                <a:cs typeface="Arial" panose="020B0604020202020204" pitchFamily="34" charset="0"/>
              </a:rPr>
              <a:t>SP188) are suggested to be as </a:t>
            </a:r>
            <a:r>
              <a:rPr lang="en-US" altLang="zh-CN" b="1" dirty="0">
                <a:solidFill>
                  <a:srgbClr val="C00000"/>
                </a:solidFill>
                <a:latin typeface="Arial" panose="020B0604020202020204" pitchFamily="34" charset="0"/>
                <a:cs typeface="Arial" panose="020B0604020202020204" pitchFamily="34" charset="0"/>
              </a:rPr>
              <a:t>consistent as possible with current regulation (MR).</a:t>
            </a:r>
            <a:endParaRPr lang="zh-CN" altLang="en-US" dirty="0">
              <a:solidFill>
                <a:schemeClr val="tx1"/>
              </a:solidFill>
              <a:latin typeface="Arial" panose="020B0604020202020204" pitchFamily="34" charset="0"/>
              <a:cs typeface="Arial" panose="020B0604020202020204" pitchFamily="34" charset="0"/>
            </a:endParaRPr>
          </a:p>
        </p:txBody>
      </p:sp>
      <p:sp>
        <p:nvSpPr>
          <p:cNvPr id="26" name="文本框 25">
            <a:extLst>
              <a:ext uri="{FF2B5EF4-FFF2-40B4-BE49-F238E27FC236}">
                <a16:creationId xmlns:a16="http://schemas.microsoft.com/office/drawing/2014/main" id="{4CCAE920-BDAF-E507-24CF-5022BED586E0}"/>
              </a:ext>
            </a:extLst>
          </p:cNvPr>
          <p:cNvSpPr txBox="1"/>
          <p:nvPr/>
        </p:nvSpPr>
        <p:spPr>
          <a:xfrm>
            <a:off x="3898216" y="1921851"/>
            <a:ext cx="7785784" cy="923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zh-CN" dirty="0">
                <a:solidFill>
                  <a:schemeClr val="tx1"/>
                </a:solidFill>
                <a:latin typeface="Arial" panose="020B0604020202020204" pitchFamily="34" charset="0"/>
                <a:cs typeface="Arial" panose="020B0604020202020204" pitchFamily="34" charset="0"/>
              </a:rPr>
              <a:t>Type A means relatively high hazard of thermal propagation. So, it is necessary to appropriately enhance the packaging requirements, but they should not exceed the requirements in P911.</a:t>
            </a:r>
            <a:endParaRPr lang="zh-CN" alt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922125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98D57780-F242-B6D5-DB50-FE5D694BA128}"/>
              </a:ext>
            </a:extLst>
          </p:cNvPr>
          <p:cNvSpPr>
            <a:spLocks noGrp="1"/>
          </p:cNvSpPr>
          <p:nvPr>
            <p:ph type="sldNum" sz="quarter" idx="2"/>
          </p:nvPr>
        </p:nvSpPr>
        <p:spPr/>
        <p:txBody>
          <a:bodyPr/>
          <a:lstStyle/>
          <a:p>
            <a:fld id="{86CB4B4D-7CA3-9044-876B-883B54F8677D}" type="slidenum">
              <a:rPr lang="en-US" altLang="zh-CN" smtClean="0"/>
              <a:t>13</a:t>
            </a:fld>
            <a:endParaRPr lang="zh-CN" altLang="en-US"/>
          </a:p>
        </p:txBody>
      </p:sp>
      <p:graphicFrame>
        <p:nvGraphicFramePr>
          <p:cNvPr id="3" name="表格 104">
            <a:extLst>
              <a:ext uri="{FF2B5EF4-FFF2-40B4-BE49-F238E27FC236}">
                <a16:creationId xmlns:a16="http://schemas.microsoft.com/office/drawing/2014/main" id="{A93C9913-5305-E7DB-277D-F90C2C0D4D80}"/>
              </a:ext>
            </a:extLst>
          </p:cNvPr>
          <p:cNvGraphicFramePr/>
          <p:nvPr>
            <p:extLst>
              <p:ext uri="{D42A27DB-BD31-4B8C-83A1-F6EECF244321}">
                <p14:modId xmlns:p14="http://schemas.microsoft.com/office/powerpoint/2010/main" val="1612348098"/>
              </p:ext>
            </p:extLst>
          </p:nvPr>
        </p:nvGraphicFramePr>
        <p:xfrm>
          <a:off x="370299" y="1485776"/>
          <a:ext cx="9972000" cy="4932000"/>
        </p:xfrm>
        <a:graphic>
          <a:graphicData uri="http://schemas.openxmlformats.org/drawingml/2006/table">
            <a:tbl>
              <a:tblPr firstRow="1">
                <a:tableStyleId>{4C3C2611-4C71-4FC5-86AE-919BDF0F9419}</a:tableStyleId>
              </a:tblPr>
              <a:tblGrid>
                <a:gridCol w="576000">
                  <a:extLst>
                    <a:ext uri="{9D8B030D-6E8A-4147-A177-3AD203B41FA5}">
                      <a16:colId xmlns:a16="http://schemas.microsoft.com/office/drawing/2014/main" val="262921274"/>
                    </a:ext>
                  </a:extLst>
                </a:gridCol>
                <a:gridCol w="1152000">
                  <a:extLst>
                    <a:ext uri="{9D8B030D-6E8A-4147-A177-3AD203B41FA5}">
                      <a16:colId xmlns:a16="http://schemas.microsoft.com/office/drawing/2014/main" val="20001"/>
                    </a:ext>
                  </a:extLst>
                </a:gridCol>
                <a:gridCol w="1944000">
                  <a:extLst>
                    <a:ext uri="{9D8B030D-6E8A-4147-A177-3AD203B41FA5}">
                      <a16:colId xmlns:a16="http://schemas.microsoft.com/office/drawing/2014/main" val="2255990722"/>
                    </a:ext>
                  </a:extLst>
                </a:gridCol>
                <a:gridCol w="2124000">
                  <a:extLst>
                    <a:ext uri="{9D8B030D-6E8A-4147-A177-3AD203B41FA5}">
                      <a16:colId xmlns:a16="http://schemas.microsoft.com/office/drawing/2014/main" val="1985180863"/>
                    </a:ext>
                  </a:extLst>
                </a:gridCol>
                <a:gridCol w="2880000">
                  <a:extLst>
                    <a:ext uri="{9D8B030D-6E8A-4147-A177-3AD203B41FA5}">
                      <a16:colId xmlns:a16="http://schemas.microsoft.com/office/drawing/2014/main" val="1439691607"/>
                    </a:ext>
                  </a:extLst>
                </a:gridCol>
                <a:gridCol w="1296000">
                  <a:extLst>
                    <a:ext uri="{9D8B030D-6E8A-4147-A177-3AD203B41FA5}">
                      <a16:colId xmlns:a16="http://schemas.microsoft.com/office/drawing/2014/main" val="1651064810"/>
                    </a:ext>
                  </a:extLst>
                </a:gridCol>
              </a:tblGrid>
              <a:tr h="792000">
                <a:tc>
                  <a:txBody>
                    <a:bodyPr/>
                    <a:lstStyle/>
                    <a:p>
                      <a:pPr algn="ctr">
                        <a:defRPr sz="1800" i="1">
                          <a:latin typeface="微软雅黑"/>
                          <a:ea typeface="微软雅黑"/>
                          <a:cs typeface="微软雅黑"/>
                          <a:sym typeface="微软雅黑"/>
                        </a:defRPr>
                      </a:pPr>
                      <a:r>
                        <a:rPr lang="en-US"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Type</a:t>
                      </a:r>
                      <a:endParaRPr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endParaRPr>
                    </a:p>
                  </a:txBody>
                  <a:tcPr marL="45720" marR="45720" anchor="ctr" horzOverflow="overflow"/>
                </a:tc>
                <a:tc>
                  <a:txBody>
                    <a:bodyPr/>
                    <a:lstStyle/>
                    <a:p>
                      <a:pPr algn="ctr">
                        <a:defRPr sz="1800" i="1">
                          <a:latin typeface="微软雅黑"/>
                          <a:ea typeface="微软雅黑"/>
                          <a:cs typeface="微软雅黑"/>
                          <a:sym typeface="微软雅黑"/>
                        </a:defRPr>
                      </a:pPr>
                      <a:r>
                        <a:rPr lang="en-US" altLang="zh-CN"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Packing </a:t>
                      </a:r>
                    </a:p>
                    <a:p>
                      <a:pPr algn="ctr">
                        <a:defRPr sz="1800" i="1">
                          <a:latin typeface="微软雅黑"/>
                          <a:ea typeface="微软雅黑"/>
                          <a:cs typeface="微软雅黑"/>
                          <a:sym typeface="微软雅黑"/>
                        </a:defRPr>
                      </a:pPr>
                      <a:r>
                        <a:rPr lang="en-US" altLang="zh-CN"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Instruction</a:t>
                      </a:r>
                      <a:endParaRPr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endParaRPr>
                    </a:p>
                  </a:txBody>
                  <a:tcPr marL="45720" marR="45720" anchor="ctr" horzOverflow="overflow"/>
                </a:tc>
                <a:tc>
                  <a:txBody>
                    <a:bodyPr/>
                    <a:lstStyle/>
                    <a:p>
                      <a:pPr algn="ctr">
                        <a:defRPr sz="1800" i="1">
                          <a:latin typeface="微软雅黑"/>
                          <a:ea typeface="微软雅黑"/>
                          <a:cs typeface="微软雅黑"/>
                          <a:sym typeface="微软雅黑"/>
                        </a:defRPr>
                      </a:pPr>
                      <a:r>
                        <a:rPr lang="en-US" altLang="zh-CN"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Test items</a:t>
                      </a:r>
                      <a:endParaRPr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endParaRPr>
                    </a:p>
                  </a:txBody>
                  <a:tcPr marL="45720" marR="45720" anchor="ctr" horzOverflow="overflow"/>
                </a:tc>
                <a:tc>
                  <a:txBody>
                    <a:bodyPr/>
                    <a:lstStyle/>
                    <a:p>
                      <a:pPr algn="ctr">
                        <a:defRPr sz="1800" i="1">
                          <a:latin typeface="微软雅黑"/>
                          <a:ea typeface="微软雅黑"/>
                          <a:cs typeface="微软雅黑"/>
                          <a:sym typeface="微软雅黑"/>
                        </a:defRPr>
                      </a:pPr>
                      <a:r>
                        <a:rPr lang="en-US" altLang="zh-CN"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Purpose</a:t>
                      </a:r>
                      <a:endParaRPr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endParaRPr>
                    </a:p>
                  </a:txBody>
                  <a:tcPr marL="45720" marR="45720" anchor="ctr" horzOverflow="overflow"/>
                </a:tc>
                <a:tc>
                  <a:txBody>
                    <a:bodyPr/>
                    <a:lstStyle/>
                    <a:p>
                      <a:pPr algn="ctr">
                        <a:defRPr sz="1800" i="1">
                          <a:latin typeface="微软雅黑"/>
                          <a:ea typeface="微软雅黑"/>
                          <a:cs typeface="微软雅黑"/>
                          <a:sym typeface="微软雅黑"/>
                        </a:defRPr>
                      </a:pPr>
                      <a:r>
                        <a:rPr lang="en-US" altLang="zh-CN"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Packing</a:t>
                      </a:r>
                    </a:p>
                    <a:p>
                      <a:pPr algn="ctr">
                        <a:defRPr sz="1800" i="1">
                          <a:latin typeface="微软雅黑"/>
                          <a:ea typeface="微软雅黑"/>
                          <a:cs typeface="微软雅黑"/>
                          <a:sym typeface="微软雅黑"/>
                        </a:defRPr>
                      </a:pPr>
                      <a:r>
                        <a:rPr lang="en-US" altLang="zh-CN"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Requirements</a:t>
                      </a:r>
                      <a:endParaRPr lang="en-US"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endParaRPr>
                    </a:p>
                  </a:txBody>
                  <a:tcPr marL="45720" marR="45720" anchor="ctr" horzOverflow="overflow"/>
                </a:tc>
                <a:tc>
                  <a:txBody>
                    <a:bodyPr/>
                    <a:lstStyle/>
                    <a:p>
                      <a:pPr algn="ctr">
                        <a:defRPr sz="1800" i="1">
                          <a:latin typeface="微软雅黑"/>
                          <a:ea typeface="微软雅黑"/>
                          <a:cs typeface="微软雅黑"/>
                          <a:sym typeface="微软雅黑"/>
                        </a:defRPr>
                      </a:pPr>
                      <a:r>
                        <a:rPr lang="en-US"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Lab</a:t>
                      </a:r>
                      <a:r>
                        <a:rPr lang="en-US" altLang="zh-CN"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el</a:t>
                      </a:r>
                      <a:r>
                        <a:rPr lang="en-US" sz="1600" b="1"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/Mark</a:t>
                      </a:r>
                    </a:p>
                  </a:txBody>
                  <a:tcPr marL="45720" marR="45720" anchor="ctr" horzOverflow="overflow"/>
                </a:tc>
                <a:extLst>
                  <a:ext uri="{0D108BD9-81ED-4DB2-BD59-A6C34878D82A}">
                    <a16:rowId xmlns:a16="http://schemas.microsoft.com/office/drawing/2014/main" val="10000"/>
                  </a:ext>
                </a:extLst>
              </a:tr>
              <a:tr h="14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dirty="0">
                          <a:latin typeface="Arial" panose="020B0604020202020204" pitchFamily="34" charset="0"/>
                          <a:cs typeface="Arial" panose="020B0604020202020204" pitchFamily="34" charset="0"/>
                        </a:rPr>
                        <a:t>A</a:t>
                      </a:r>
                    </a:p>
                  </a:txBody>
                  <a:tcPr marL="45720" marR="45720" anchor="ctr" horzOverflow="overflow">
                    <a:solidFill>
                      <a:srgbClr val="FF5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dirty="0">
                          <a:latin typeface="Arial" panose="020B0604020202020204" pitchFamily="34" charset="0"/>
                          <a:cs typeface="Arial" panose="020B0604020202020204" pitchFamily="34" charset="0"/>
                        </a:rPr>
                        <a:t>P921</a:t>
                      </a:r>
                    </a:p>
                  </a:txBody>
                  <a:tcPr marL="45720" marR="45720" anchor="ctr" horzOverflow="overflow">
                    <a:solidFill>
                      <a:srgbClr val="FF5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dirty="0">
                          <a:latin typeface="Arial" panose="020B0604020202020204" pitchFamily="34" charset="0"/>
                          <a:cs typeface="Arial" panose="020B0604020202020204" pitchFamily="34" charset="0"/>
                        </a:rPr>
                        <a:t>TP preventing tests</a:t>
                      </a:r>
                    </a:p>
                    <a:p>
                      <a:pPr marL="0" marR="0" lvl="0" indent="0" algn="ctr" defTabSz="914400" rtl="0" eaLnBrk="1" fontAlgn="auto" latinLnBrk="0" hangingPunct="1">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Stack test</a:t>
                      </a:r>
                    </a:p>
                    <a:p>
                      <a:pPr marL="0" marR="0" indent="0" algn="ctr" defTabSz="914400" rtl="0" latinLnBrk="0">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Drop test </a:t>
                      </a:r>
                    </a:p>
                  </a:txBody>
                  <a:tcPr marL="45720" marR="45720" anchor="ctr" horzOverflow="overflow">
                    <a:solidFill>
                      <a:srgbClr val="FF5050"/>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No thermal runaway propagation</a:t>
                      </a:r>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No mechanical damage</a:t>
                      </a:r>
                    </a:p>
                  </a:txBody>
                  <a:tcPr marL="45720" marR="45720" anchor="ctr" horzOverflow="overflow">
                    <a:solidFill>
                      <a:srgbClr val="FF5050"/>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Good mechanical performance</a:t>
                      </a:r>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The flame retardance ≥ </a:t>
                      </a:r>
                      <a:r>
                        <a:rPr lang="en-US" altLang="zh-CN" sz="1400" b="1" dirty="0">
                          <a:latin typeface="Arial" panose="020B0604020202020204" pitchFamily="34" charset="0"/>
                          <a:cs typeface="Arial" panose="020B0604020202020204" pitchFamily="34" charset="0"/>
                        </a:rPr>
                        <a:t>V-1 (IEC 60695-11-10).</a:t>
                      </a:r>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Dangerous packing </a:t>
                      </a:r>
                      <a:r>
                        <a:rPr lang="en-US" altLang="zh-CN" sz="1400" b="1" dirty="0">
                          <a:latin typeface="Arial" panose="020B0604020202020204" pitchFamily="34" charset="0"/>
                          <a:cs typeface="Arial" panose="020B0604020202020204" pitchFamily="34" charset="0"/>
                        </a:rPr>
                        <a:t>certificate</a:t>
                      </a:r>
                    </a:p>
                  </a:txBody>
                  <a:tcPr marL="45720" marR="45720" anchor="ctr" horzOverflow="overflow">
                    <a:solidFill>
                      <a:srgbClr val="FF5050"/>
                    </a:solidFill>
                  </a:tcPr>
                </a:tc>
                <a:tc>
                  <a:txBody>
                    <a:bodyPr/>
                    <a:lstStyle/>
                    <a:p>
                      <a:pPr marL="0" indent="0" algn="ctr">
                        <a:lnSpc>
                          <a:spcPct val="100000"/>
                        </a:lnSpc>
                        <a:buFont typeface="+mj-ea"/>
                        <a:buNone/>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9A label</a:t>
                      </a:r>
                    </a:p>
                  </a:txBody>
                  <a:tcPr marL="45720" marR="45720" anchor="ctr" horzOverflow="overflow">
                    <a:solidFill>
                      <a:srgbClr val="FF5050"/>
                    </a:solidFill>
                  </a:tcPr>
                </a:tc>
                <a:extLst>
                  <a:ext uri="{0D108BD9-81ED-4DB2-BD59-A6C34878D82A}">
                    <a16:rowId xmlns:a16="http://schemas.microsoft.com/office/drawing/2014/main" val="422481711"/>
                  </a:ext>
                </a:extLst>
              </a:tr>
              <a:tr h="90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dirty="0">
                          <a:latin typeface="Arial" panose="020B0604020202020204" pitchFamily="34" charset="0"/>
                          <a:cs typeface="Arial" panose="020B0604020202020204" pitchFamily="34" charset="0"/>
                        </a:rPr>
                        <a:t>B</a:t>
                      </a:r>
                    </a:p>
                  </a:txBody>
                  <a:tcPr marL="45720" marR="45720" anchor="ctr" horzOverflow="overflow">
                    <a:solidFill>
                      <a:schemeClr val="accent2">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dirty="0">
                          <a:latin typeface="Arial" panose="020B0604020202020204" pitchFamily="34" charset="0"/>
                          <a:cs typeface="Arial" panose="020B0604020202020204" pitchFamily="34" charset="0"/>
                        </a:rPr>
                        <a:t>P922</a:t>
                      </a:r>
                    </a:p>
                    <a:p>
                      <a:pPr marL="0" marR="0" lvl="0" indent="0" algn="ctr" defTabSz="914400" rtl="0" eaLnBrk="1" fontAlgn="auto" latinLnBrk="0" hangingPunct="1">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dirty="0">
                          <a:latin typeface="Arial" panose="020B0604020202020204" pitchFamily="34" charset="0"/>
                          <a:cs typeface="Arial" panose="020B0604020202020204" pitchFamily="34" charset="0"/>
                        </a:rPr>
                        <a:t>(≈P903)</a:t>
                      </a:r>
                    </a:p>
                  </a:txBody>
                  <a:tcPr marL="45720" marR="45720" anchor="ctr" horzOverflow="overflow">
                    <a:solidFill>
                      <a:schemeClr val="accent2">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Stack test</a:t>
                      </a:r>
                    </a:p>
                    <a:p>
                      <a:pPr marL="0" marR="0" indent="0" algn="ctr" defTabSz="914400" rtl="0" latinLnBrk="0">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Drop test </a:t>
                      </a:r>
                    </a:p>
                  </a:txBody>
                  <a:tcPr marL="45720" marR="45720" anchor="ctr" horzOverflow="overflow">
                    <a:solidFill>
                      <a:schemeClr val="accent2">
                        <a:lumMod val="60000"/>
                        <a:lumOff val="40000"/>
                      </a:schemeClr>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No mechanical damage</a:t>
                      </a:r>
                    </a:p>
                  </a:txBody>
                  <a:tcPr marL="45720" marR="45720" anchor="ctr" horzOverflow="overflow">
                    <a:solidFill>
                      <a:schemeClr val="accent2">
                        <a:lumMod val="60000"/>
                        <a:lumOff val="40000"/>
                      </a:schemeClr>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Good mechanical performance</a:t>
                      </a:r>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Dangerous goods (DG) packaging </a:t>
                      </a:r>
                      <a:r>
                        <a:rPr lang="en-US" altLang="zh-CN" sz="1400" b="1" dirty="0">
                          <a:latin typeface="Arial" panose="020B0604020202020204" pitchFamily="34" charset="0"/>
                          <a:cs typeface="Arial" panose="020B0604020202020204" pitchFamily="34" charset="0"/>
                        </a:rPr>
                        <a:t>certificate</a:t>
                      </a:r>
                    </a:p>
                  </a:txBody>
                  <a:tcPr marL="45720" marR="45720" anchor="ctr" horzOverflow="overflow">
                    <a:solidFill>
                      <a:schemeClr val="accent2">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mj-ea"/>
                        <a:buNone/>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9A label</a:t>
                      </a:r>
                    </a:p>
                  </a:txBody>
                  <a:tcPr marL="45720" marR="45720" anchor="ctr" horzOverflow="overflow">
                    <a:solidFill>
                      <a:schemeClr val="accent2">
                        <a:lumMod val="60000"/>
                        <a:lumOff val="40000"/>
                      </a:schemeClr>
                    </a:solidFill>
                  </a:tcPr>
                </a:tc>
                <a:extLst>
                  <a:ext uri="{0D108BD9-81ED-4DB2-BD59-A6C34878D82A}">
                    <a16:rowId xmlns:a16="http://schemas.microsoft.com/office/drawing/2014/main" val="10001"/>
                  </a:ext>
                </a:extLst>
              </a:tr>
              <a:tr h="900000">
                <a:tc>
                  <a:txBody>
                    <a:bodyPr/>
                    <a:lstStyle/>
                    <a:p>
                      <a:pPr marL="0" marR="0" indent="0" algn="ctr" defTabSz="914400" rtl="0" latinLnBrk="0">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C</a:t>
                      </a:r>
                    </a:p>
                  </a:txBody>
                  <a:tcPr marL="45720" marR="45720" anchor="ctr" horzOverflow="overflow">
                    <a:solidFill>
                      <a:schemeClr val="accent4">
                        <a:lumMod val="40000"/>
                        <a:lumOff val="60000"/>
                      </a:schemeClr>
                    </a:solidFill>
                  </a:tcPr>
                </a:tc>
                <a:tc>
                  <a:txBody>
                    <a:bodyPr/>
                    <a:lstStyle/>
                    <a:p>
                      <a:pPr marL="0" marR="0" indent="0" algn="ctr" defTabSz="914400" rtl="0" latinLnBrk="0">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P923</a:t>
                      </a:r>
                    </a:p>
                  </a:txBody>
                  <a:tcPr marL="45720" marR="45720" anchor="ctr" horzOverflow="overflow">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Stack test</a:t>
                      </a:r>
                    </a:p>
                    <a:p>
                      <a:pPr marL="0" marR="0" indent="0" algn="ctr" defTabSz="914400" rtl="0" latinLnBrk="0">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Drop test </a:t>
                      </a:r>
                    </a:p>
                  </a:txBody>
                  <a:tcPr marL="45720" marR="45720" anchor="ctr" horzOverflow="overflow">
                    <a:solidFill>
                      <a:schemeClr val="accent4">
                        <a:lumMod val="40000"/>
                        <a:lumOff val="60000"/>
                      </a:schemeClr>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No mechanical damage</a:t>
                      </a:r>
                      <a:endParaRPr lang="en-US" altLang="zh-CN" sz="1600" b="0" dirty="0">
                        <a:latin typeface="Arial" panose="020B0604020202020204" pitchFamily="34" charset="0"/>
                        <a:cs typeface="Arial" panose="020B0604020202020204" pitchFamily="34" charset="0"/>
                      </a:endParaRPr>
                    </a:p>
                  </a:txBody>
                  <a:tcPr marL="45720" marR="45720" anchor="ctr" horzOverflow="overflow">
                    <a:solidFill>
                      <a:schemeClr val="accent4">
                        <a:lumMod val="40000"/>
                        <a:lumOff val="60000"/>
                      </a:schemeClr>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Good mechanical performance</a:t>
                      </a:r>
                    </a:p>
                  </a:txBody>
                  <a:tcPr marL="45720" marR="45720" anchor="ctr" horzOverflow="overflow">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mj-ea"/>
                        <a:buNone/>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9A label</a:t>
                      </a:r>
                    </a:p>
                    <a:p>
                      <a:pPr marL="0" marR="0" indent="0" algn="ctr" defTabSz="914400" rtl="0" latinLnBrk="0">
                        <a:lnSpc>
                          <a:spcPct val="100000"/>
                        </a:lnSpc>
                        <a:spcBef>
                          <a:spcPts val="0"/>
                        </a:spcBef>
                        <a:spcAft>
                          <a:spcPts val="0"/>
                        </a:spcAft>
                        <a:buClrTx/>
                        <a:buSzTx/>
                        <a:buFont typeface="+mj-ea"/>
                        <a:buNone/>
                        <a:tabLst/>
                        <a:defRPr sz="1800">
                          <a:latin typeface="微软雅黑"/>
                          <a:ea typeface="微软雅黑"/>
                          <a:cs typeface="微软雅黑"/>
                          <a:sym typeface="微软雅黑"/>
                        </a:defRPr>
                      </a:pPr>
                      <a:r>
                        <a:rPr lang="en-US" altLang="zh-CN" sz="14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Battery mark</a:t>
                      </a:r>
                    </a:p>
                  </a:txBody>
                  <a:tcPr marL="45720" marR="45720" anchor="ctr" horzOverflow="overflow">
                    <a:solidFill>
                      <a:schemeClr val="accent4">
                        <a:lumMod val="40000"/>
                        <a:lumOff val="60000"/>
                      </a:schemeClr>
                    </a:solidFill>
                  </a:tcPr>
                </a:tc>
                <a:extLst>
                  <a:ext uri="{0D108BD9-81ED-4DB2-BD59-A6C34878D82A}">
                    <a16:rowId xmlns:a16="http://schemas.microsoft.com/office/drawing/2014/main" val="10002"/>
                  </a:ext>
                </a:extLst>
              </a:tr>
              <a:tr h="900000">
                <a:tc>
                  <a:txBody>
                    <a:bodyPr/>
                    <a:lstStyle/>
                    <a:p>
                      <a:pPr marL="0" marR="0" indent="0" algn="ctr" defTabSz="914400" rtl="0" latinLnBrk="0">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微软雅黑"/>
                        </a:rPr>
                        <a:t>D</a:t>
                      </a:r>
                      <a:endParaRPr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微软雅黑"/>
                      </a:endParaRPr>
                    </a:p>
                  </a:txBody>
                  <a:tcPr marL="45720" marR="45720" anchor="ctr" horzOverflow="overflow">
                    <a:lnB w="12700">
                      <a:solidFill>
                        <a:schemeClr val="accent5"/>
                      </a:solidFill>
                    </a:lnB>
                    <a:solidFill>
                      <a:schemeClr val="accent6">
                        <a:lumMod val="60000"/>
                        <a:lumOff val="40000"/>
                      </a:schemeClr>
                    </a:solidFill>
                  </a:tcPr>
                </a:tc>
                <a:tc>
                  <a:txBody>
                    <a:bodyPr/>
                    <a:lstStyle/>
                    <a:p>
                      <a:pPr marL="0" marR="0" indent="0" algn="ctr" defTabSz="914400" rtl="0" latinLnBrk="0">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微软雅黑"/>
                        </a:rPr>
                        <a:t>SP188</a:t>
                      </a:r>
                      <a:endParaRPr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微软雅黑"/>
                      </a:endParaRPr>
                    </a:p>
                  </a:txBody>
                  <a:tcPr marL="45720" marR="45720" anchor="ctr" horzOverflow="overflow">
                    <a:lnB w="12700">
                      <a:solidFill>
                        <a:schemeClr val="accent5"/>
                      </a:solidFill>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latin typeface="微软雅黑"/>
                          <a:ea typeface="微软雅黑"/>
                          <a:cs typeface="微软雅黑"/>
                          <a:sym typeface="微软雅黑"/>
                        </a:defRPr>
                      </a:pPr>
                      <a:r>
                        <a:rPr lang="en-US" altLang="zh-CN" sz="16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Drop test</a:t>
                      </a:r>
                    </a:p>
                  </a:txBody>
                  <a:tcPr marL="45720" marR="45720" anchor="ctr" horzOverflow="overflow">
                    <a:lnB w="12700">
                      <a:solidFill>
                        <a:schemeClr val="accent5"/>
                      </a:solidFill>
                    </a:lnB>
                    <a:solidFill>
                      <a:schemeClr val="accent6">
                        <a:lumMod val="60000"/>
                        <a:lumOff val="40000"/>
                      </a:schemeClr>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No mechanical damage</a:t>
                      </a:r>
                      <a:endParaRPr lang="en-US" altLang="zh-CN" sz="1600" b="0" dirty="0">
                        <a:latin typeface="Arial" panose="020B0604020202020204" pitchFamily="34" charset="0"/>
                        <a:cs typeface="Arial" panose="020B0604020202020204" pitchFamily="34" charset="0"/>
                      </a:endParaRPr>
                    </a:p>
                  </a:txBody>
                  <a:tcPr marL="45720" marR="45720" anchor="ctr" horzOverflow="overflow">
                    <a:lnB w="12700">
                      <a:solidFill>
                        <a:schemeClr val="accent5"/>
                      </a:solidFill>
                    </a:lnB>
                    <a:solidFill>
                      <a:schemeClr val="accent6">
                        <a:lumMod val="60000"/>
                        <a:lumOff val="40000"/>
                      </a:schemeClr>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sz="1800">
                          <a:latin typeface="微软雅黑"/>
                          <a:ea typeface="微软雅黑"/>
                          <a:cs typeface="微软雅黑"/>
                          <a:sym typeface="微软雅黑"/>
                        </a:defRPr>
                      </a:pPr>
                      <a:r>
                        <a:rPr lang="en-US" altLang="zh-CN" sz="1400" b="0" dirty="0">
                          <a:latin typeface="Arial" panose="020B0604020202020204" pitchFamily="34" charset="0"/>
                          <a:cs typeface="Arial" panose="020B0604020202020204" pitchFamily="34" charset="0"/>
                        </a:rPr>
                        <a:t>Good mechanical performance</a:t>
                      </a:r>
                    </a:p>
                  </a:txBody>
                  <a:tcPr marL="45720" marR="45720" anchor="ctr" horzOverflow="overflow">
                    <a:lnB w="12700">
                      <a:solidFill>
                        <a:schemeClr val="accent5"/>
                      </a:solidFill>
                    </a:lnB>
                    <a:solidFill>
                      <a:schemeClr val="accent6">
                        <a:lumMod val="60000"/>
                        <a:lumOff val="40000"/>
                      </a:schemeClr>
                    </a:solidFill>
                  </a:tcPr>
                </a:tc>
                <a:tc>
                  <a:txBody>
                    <a:bodyPr/>
                    <a:lstStyle/>
                    <a:p>
                      <a:pPr marL="0" marR="0" indent="0" algn="ctr" defTabSz="914400" rtl="0" latinLnBrk="0">
                        <a:lnSpc>
                          <a:spcPct val="100000"/>
                        </a:lnSpc>
                        <a:spcBef>
                          <a:spcPts val="0"/>
                        </a:spcBef>
                        <a:spcAft>
                          <a:spcPts val="0"/>
                        </a:spcAft>
                        <a:buClrTx/>
                        <a:buSzTx/>
                        <a:buFont typeface="+mj-ea"/>
                        <a:buNone/>
                        <a:tabLst/>
                        <a:defRPr sz="1800">
                          <a:latin typeface="微软雅黑"/>
                          <a:ea typeface="微软雅黑"/>
                          <a:cs typeface="微软雅黑"/>
                          <a:sym typeface="微软雅黑"/>
                        </a:defRPr>
                      </a:pPr>
                      <a:r>
                        <a:rPr lang="en-US" altLang="zh-CN" sz="1400" b="0" i="0" u="none" strike="noStrike" cap="none" spc="0" baseline="0" dirty="0">
                          <a:solidFill>
                            <a:srgbClr val="000000"/>
                          </a:solidFill>
                          <a:uFillTx/>
                          <a:latin typeface="Arial" panose="020B0604020202020204" pitchFamily="34" charset="0"/>
                          <a:ea typeface="微软雅黑"/>
                          <a:cs typeface="Arial" panose="020B0604020202020204" pitchFamily="34" charset="0"/>
                          <a:sym typeface="等线"/>
                        </a:rPr>
                        <a:t>Battery mark</a:t>
                      </a:r>
                    </a:p>
                  </a:txBody>
                  <a:tcPr marL="45720" marR="45720" anchor="ctr" horzOverflow="overflow">
                    <a:lnB w="12700">
                      <a:solidFill>
                        <a:schemeClr val="accent5"/>
                      </a:solidFill>
                    </a:lnB>
                    <a:solidFill>
                      <a:schemeClr val="accent6">
                        <a:lumMod val="60000"/>
                        <a:lumOff val="40000"/>
                      </a:schemeClr>
                    </a:solidFill>
                  </a:tcPr>
                </a:tc>
                <a:extLst>
                  <a:ext uri="{0D108BD9-81ED-4DB2-BD59-A6C34878D82A}">
                    <a16:rowId xmlns:a16="http://schemas.microsoft.com/office/drawing/2014/main" val="10003"/>
                  </a:ext>
                </a:extLst>
              </a:tr>
            </a:tbl>
          </a:graphicData>
        </a:graphic>
      </p:graphicFrame>
      <p:pic>
        <p:nvPicPr>
          <p:cNvPr id="26" name="图片 25">
            <a:extLst>
              <a:ext uri="{FF2B5EF4-FFF2-40B4-BE49-F238E27FC236}">
                <a16:creationId xmlns:a16="http://schemas.microsoft.com/office/drawing/2014/main" id="{405C7E73-FFA6-C6A7-B234-1224C321B81A}"/>
              </a:ext>
            </a:extLst>
          </p:cNvPr>
          <p:cNvPicPr>
            <a:picLocks noChangeAspect="1"/>
          </p:cNvPicPr>
          <p:nvPr/>
        </p:nvPicPr>
        <p:blipFill>
          <a:blip r:embed="rId3" cstate="print">
            <a:extLst>
              <a:ext uri="{28A0092B-C50C-407E-A947-70E740481C1C}">
                <a14:useLocalDpi xmlns:a14="http://schemas.microsoft.com/office/drawing/2010/main" val="0"/>
              </a:ext>
            </a:extLst>
          </a:blip>
          <a:srcRect t="24296" r="3874" b="18486"/>
          <a:stretch>
            <a:fillRect/>
          </a:stretch>
        </p:blipFill>
        <p:spPr>
          <a:xfrm>
            <a:off x="10396791" y="2621497"/>
            <a:ext cx="792000" cy="750801"/>
          </a:xfrm>
          <a:prstGeom prst="rect">
            <a:avLst/>
          </a:prstGeom>
        </p:spPr>
      </p:pic>
      <p:pic>
        <p:nvPicPr>
          <p:cNvPr id="28" name="图片 27">
            <a:extLst>
              <a:ext uri="{FF2B5EF4-FFF2-40B4-BE49-F238E27FC236}">
                <a16:creationId xmlns:a16="http://schemas.microsoft.com/office/drawing/2014/main" id="{759DE804-2EB2-4718-2AEB-0B8608B58182}"/>
              </a:ext>
            </a:extLst>
          </p:cNvPr>
          <p:cNvPicPr>
            <a:picLocks noChangeAspect="1"/>
          </p:cNvPicPr>
          <p:nvPr/>
        </p:nvPicPr>
        <p:blipFill>
          <a:blip r:embed="rId4" cstate="print">
            <a:extLst>
              <a:ext uri="{28A0092B-C50C-407E-A947-70E740481C1C}">
                <a14:useLocalDpi xmlns:a14="http://schemas.microsoft.com/office/drawing/2010/main" val="0"/>
              </a:ext>
            </a:extLst>
          </a:blip>
          <a:srcRect l="13654" t="25038" r="9111" b="21925"/>
          <a:stretch>
            <a:fillRect/>
          </a:stretch>
        </p:blipFill>
        <p:spPr>
          <a:xfrm>
            <a:off x="11199472" y="4694860"/>
            <a:ext cx="720000" cy="659232"/>
          </a:xfrm>
          <a:prstGeom prst="rect">
            <a:avLst/>
          </a:prstGeom>
        </p:spPr>
      </p:pic>
      <p:pic>
        <p:nvPicPr>
          <p:cNvPr id="29" name="图片 28">
            <a:extLst>
              <a:ext uri="{FF2B5EF4-FFF2-40B4-BE49-F238E27FC236}">
                <a16:creationId xmlns:a16="http://schemas.microsoft.com/office/drawing/2014/main" id="{06D06DB8-C481-66E9-E78D-0DB858F17965}"/>
              </a:ext>
            </a:extLst>
          </p:cNvPr>
          <p:cNvPicPr>
            <a:picLocks noChangeAspect="1"/>
          </p:cNvPicPr>
          <p:nvPr/>
        </p:nvPicPr>
        <p:blipFill>
          <a:blip r:embed="rId3" cstate="print">
            <a:extLst>
              <a:ext uri="{28A0092B-C50C-407E-A947-70E740481C1C}">
                <a14:useLocalDpi xmlns:a14="http://schemas.microsoft.com/office/drawing/2010/main" val="0"/>
              </a:ext>
            </a:extLst>
          </a:blip>
          <a:srcRect t="24296" r="3874" b="18486"/>
          <a:stretch>
            <a:fillRect/>
          </a:stretch>
        </p:blipFill>
        <p:spPr>
          <a:xfrm>
            <a:off x="10396791" y="3758990"/>
            <a:ext cx="792000" cy="750801"/>
          </a:xfrm>
          <a:prstGeom prst="rect">
            <a:avLst/>
          </a:prstGeom>
        </p:spPr>
      </p:pic>
      <p:pic>
        <p:nvPicPr>
          <p:cNvPr id="30" name="图片 29">
            <a:extLst>
              <a:ext uri="{FF2B5EF4-FFF2-40B4-BE49-F238E27FC236}">
                <a16:creationId xmlns:a16="http://schemas.microsoft.com/office/drawing/2014/main" id="{961C0CEC-29BB-65AE-992F-265571132953}"/>
              </a:ext>
            </a:extLst>
          </p:cNvPr>
          <p:cNvPicPr>
            <a:picLocks noChangeAspect="1"/>
          </p:cNvPicPr>
          <p:nvPr/>
        </p:nvPicPr>
        <p:blipFill>
          <a:blip r:embed="rId3" cstate="print">
            <a:extLst>
              <a:ext uri="{28A0092B-C50C-407E-A947-70E740481C1C}">
                <a14:useLocalDpi xmlns:a14="http://schemas.microsoft.com/office/drawing/2010/main" val="0"/>
              </a:ext>
            </a:extLst>
          </a:blip>
          <a:srcRect t="24296" r="3874" b="18486"/>
          <a:stretch>
            <a:fillRect/>
          </a:stretch>
        </p:blipFill>
        <p:spPr>
          <a:xfrm>
            <a:off x="10396791" y="4640881"/>
            <a:ext cx="792000" cy="750801"/>
          </a:xfrm>
          <a:prstGeom prst="rect">
            <a:avLst/>
          </a:prstGeom>
        </p:spPr>
      </p:pic>
      <p:pic>
        <p:nvPicPr>
          <p:cNvPr id="31" name="图片 30">
            <a:extLst>
              <a:ext uri="{FF2B5EF4-FFF2-40B4-BE49-F238E27FC236}">
                <a16:creationId xmlns:a16="http://schemas.microsoft.com/office/drawing/2014/main" id="{E04A07C0-5EB8-800A-8E2C-102B8B3E1020}"/>
              </a:ext>
            </a:extLst>
          </p:cNvPr>
          <p:cNvPicPr>
            <a:picLocks noChangeAspect="1"/>
          </p:cNvPicPr>
          <p:nvPr/>
        </p:nvPicPr>
        <p:blipFill>
          <a:blip r:embed="rId4" cstate="print">
            <a:extLst>
              <a:ext uri="{28A0092B-C50C-407E-A947-70E740481C1C}">
                <a14:useLocalDpi xmlns:a14="http://schemas.microsoft.com/office/drawing/2010/main" val="0"/>
              </a:ext>
            </a:extLst>
          </a:blip>
          <a:srcRect l="13654" t="25038" r="9111" b="21925"/>
          <a:stretch>
            <a:fillRect/>
          </a:stretch>
        </p:blipFill>
        <p:spPr>
          <a:xfrm>
            <a:off x="11199472" y="5628665"/>
            <a:ext cx="720000" cy="659232"/>
          </a:xfrm>
          <a:prstGeom prst="rect">
            <a:avLst/>
          </a:prstGeom>
        </p:spPr>
      </p:pic>
      <p:sp>
        <p:nvSpPr>
          <p:cNvPr id="32" name="矩形 3">
            <a:extLst>
              <a:ext uri="{FF2B5EF4-FFF2-40B4-BE49-F238E27FC236}">
                <a16:creationId xmlns:a16="http://schemas.microsoft.com/office/drawing/2014/main" id="{8BD9CB85-B637-8ED4-9D3F-ECC8EBE30376}"/>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p>
        </p:txBody>
      </p:sp>
      <p:sp>
        <p:nvSpPr>
          <p:cNvPr id="33" name="矩形 4">
            <a:extLst>
              <a:ext uri="{FF2B5EF4-FFF2-40B4-BE49-F238E27FC236}">
                <a16:creationId xmlns:a16="http://schemas.microsoft.com/office/drawing/2014/main" id="{78734251-FC80-9D3E-5FBA-BB338E90E184}"/>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a:p>
        </p:txBody>
      </p:sp>
      <p:sp>
        <p:nvSpPr>
          <p:cNvPr id="34" name="文本框 1">
            <a:extLst>
              <a:ext uri="{FF2B5EF4-FFF2-40B4-BE49-F238E27FC236}">
                <a16:creationId xmlns:a16="http://schemas.microsoft.com/office/drawing/2014/main" id="{F1DD5C39-F77F-68DE-3414-4C6B3EB0D52A}"/>
              </a:ext>
            </a:extLst>
          </p:cNvPr>
          <p:cNvSpPr txBox="1"/>
          <p:nvPr/>
        </p:nvSpPr>
        <p:spPr>
          <a:xfrm>
            <a:off x="45718" y="409575"/>
            <a:ext cx="3080387"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b="1">
                <a:solidFill>
                  <a:srgbClr val="FFFFFF"/>
                </a:solidFill>
              </a:defRPr>
            </a:pPr>
            <a:endParaRPr dirty="0"/>
          </a:p>
        </p:txBody>
      </p:sp>
      <p:sp>
        <p:nvSpPr>
          <p:cNvPr id="35" name="文本框 34">
            <a:extLst>
              <a:ext uri="{FF2B5EF4-FFF2-40B4-BE49-F238E27FC236}">
                <a16:creationId xmlns:a16="http://schemas.microsoft.com/office/drawing/2014/main" id="{7730E43C-F41F-1FE3-94EB-1D109848E011}"/>
              </a:ext>
            </a:extLst>
          </p:cNvPr>
          <p:cNvSpPr txBox="1"/>
          <p:nvPr/>
        </p:nvSpPr>
        <p:spPr>
          <a:xfrm>
            <a:off x="-1" y="428625"/>
            <a:ext cx="3171825"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cs typeface="Arial" panose="020B0604020202020204" pitchFamily="34" charset="0"/>
              </a:rPr>
              <a:t>3. Packing Instruction</a:t>
            </a:r>
          </a:p>
        </p:txBody>
      </p:sp>
    </p:spTree>
    <p:extLst>
      <p:ext uri="{BB962C8B-B14F-4D97-AF65-F5344CB8AC3E}">
        <p14:creationId xmlns:p14="http://schemas.microsoft.com/office/powerpoint/2010/main" val="49913001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2F5B6-0B3A-6347-0421-2C8A1C5408EC}"/>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1CA6D70-DE57-6594-EED5-9818788B2706}"/>
              </a:ext>
            </a:extLst>
          </p:cNvPr>
          <p:cNvSpPr>
            <a:spLocks noGrp="1"/>
          </p:cNvSpPr>
          <p:nvPr>
            <p:ph type="sldNum" sz="quarter" idx="2"/>
          </p:nvPr>
        </p:nvSpPr>
        <p:spPr/>
        <p:txBody>
          <a:bodyPr/>
          <a:lstStyle/>
          <a:p>
            <a:fld id="{86CB4B4D-7CA3-9044-876B-883B54F8677D}" type="slidenum">
              <a:rPr lang="en-US" altLang="zh-CN" smtClean="0"/>
              <a:t>14</a:t>
            </a:fld>
            <a:endParaRPr lang="zh-CN" altLang="en-US"/>
          </a:p>
        </p:txBody>
      </p:sp>
      <p:sp>
        <p:nvSpPr>
          <p:cNvPr id="32" name="矩形 3">
            <a:extLst>
              <a:ext uri="{FF2B5EF4-FFF2-40B4-BE49-F238E27FC236}">
                <a16:creationId xmlns:a16="http://schemas.microsoft.com/office/drawing/2014/main" id="{62548C16-CE44-4ED4-5BEE-D2582F8BAD8B}"/>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p>
        </p:txBody>
      </p:sp>
      <p:sp>
        <p:nvSpPr>
          <p:cNvPr id="33" name="矩形 4">
            <a:extLst>
              <a:ext uri="{FF2B5EF4-FFF2-40B4-BE49-F238E27FC236}">
                <a16:creationId xmlns:a16="http://schemas.microsoft.com/office/drawing/2014/main" id="{D12BA989-DFC2-6FEA-BDCA-576E76840881}"/>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a:p>
        </p:txBody>
      </p:sp>
      <p:sp>
        <p:nvSpPr>
          <p:cNvPr id="34" name="文本框 1">
            <a:extLst>
              <a:ext uri="{FF2B5EF4-FFF2-40B4-BE49-F238E27FC236}">
                <a16:creationId xmlns:a16="http://schemas.microsoft.com/office/drawing/2014/main" id="{7517C501-EC64-88D9-2820-8A30DE362167}"/>
              </a:ext>
            </a:extLst>
          </p:cNvPr>
          <p:cNvSpPr txBox="1"/>
          <p:nvPr/>
        </p:nvSpPr>
        <p:spPr>
          <a:xfrm>
            <a:off x="45718" y="409575"/>
            <a:ext cx="3080387"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b="1">
                <a:solidFill>
                  <a:srgbClr val="FFFFFF"/>
                </a:solidFill>
              </a:defRPr>
            </a:pPr>
            <a:endParaRPr dirty="0"/>
          </a:p>
        </p:txBody>
      </p:sp>
      <p:sp>
        <p:nvSpPr>
          <p:cNvPr id="35" name="文本框 34">
            <a:extLst>
              <a:ext uri="{FF2B5EF4-FFF2-40B4-BE49-F238E27FC236}">
                <a16:creationId xmlns:a16="http://schemas.microsoft.com/office/drawing/2014/main" id="{18FEB5B9-BC45-4427-BEFC-FEE42B6CDF47}"/>
              </a:ext>
            </a:extLst>
          </p:cNvPr>
          <p:cNvSpPr txBox="1"/>
          <p:nvPr/>
        </p:nvSpPr>
        <p:spPr>
          <a:xfrm>
            <a:off x="-1" y="428625"/>
            <a:ext cx="3171825"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cs typeface="Arial" panose="020B0604020202020204" pitchFamily="34" charset="0"/>
              </a:rPr>
              <a:t>3. Packing Instruction</a:t>
            </a:r>
          </a:p>
        </p:txBody>
      </p:sp>
      <p:pic>
        <p:nvPicPr>
          <p:cNvPr id="4" name="图片 3">
            <a:extLst>
              <a:ext uri="{FF2B5EF4-FFF2-40B4-BE49-F238E27FC236}">
                <a16:creationId xmlns:a16="http://schemas.microsoft.com/office/drawing/2014/main" id="{A3851DAF-5BF6-021A-57B3-BB3BEA92A7E6}"/>
              </a:ext>
            </a:extLst>
          </p:cNvPr>
          <p:cNvPicPr>
            <a:picLocks noChangeAspect="1"/>
          </p:cNvPicPr>
          <p:nvPr/>
        </p:nvPicPr>
        <p:blipFill>
          <a:blip r:embed="rId3" cstate="print">
            <a:extLst>
              <a:ext uri="{28A0092B-C50C-407E-A947-70E740481C1C}">
                <a14:useLocalDpi xmlns:a14="http://schemas.microsoft.com/office/drawing/2010/main" val="0"/>
              </a:ext>
            </a:extLst>
          </a:blip>
          <a:srcRect l="2767" t="8010" r="13627" b="28751"/>
          <a:stretch/>
        </p:blipFill>
        <p:spPr>
          <a:xfrm>
            <a:off x="8206468" y="1776639"/>
            <a:ext cx="2284092" cy="1296000"/>
          </a:xfrm>
          <a:prstGeom prst="rect">
            <a:avLst/>
          </a:prstGeom>
          <a:effectLst>
            <a:outerShdw blurRad="50800" dist="38100" dir="2700000" algn="tl" rotWithShape="0">
              <a:prstClr val="black">
                <a:alpha val="40000"/>
              </a:prstClr>
            </a:outerShdw>
          </a:effectLst>
        </p:spPr>
      </p:pic>
      <p:sp>
        <p:nvSpPr>
          <p:cNvPr id="5" name="文本框 4">
            <a:extLst>
              <a:ext uri="{FF2B5EF4-FFF2-40B4-BE49-F238E27FC236}">
                <a16:creationId xmlns:a16="http://schemas.microsoft.com/office/drawing/2014/main" id="{01DB17A8-4491-AC11-98EA-A9DBF2CEE97A}"/>
              </a:ext>
            </a:extLst>
          </p:cNvPr>
          <p:cNvSpPr txBox="1"/>
          <p:nvPr/>
        </p:nvSpPr>
        <p:spPr>
          <a:xfrm>
            <a:off x="4858556" y="1395386"/>
            <a:ext cx="980438"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dirty="0">
                <a:solidFill>
                  <a:schemeClr val="tx1"/>
                </a:solidFill>
                <a:latin typeface="Arial" panose="020B0604020202020204" pitchFamily="34" charset="0"/>
                <a:cs typeface="Arial" panose="020B0604020202020204" pitchFamily="34" charset="0"/>
              </a:rPr>
              <a:t>P921</a:t>
            </a:r>
            <a:endParaRPr lang="zh-CN" altLang="en-US" dirty="0">
              <a:solidFill>
                <a:schemeClr val="tx1"/>
              </a:solidFill>
              <a:latin typeface="Arial" panose="020B0604020202020204" pitchFamily="34" charset="0"/>
              <a:cs typeface="Arial" panose="020B0604020202020204" pitchFamily="34" charset="0"/>
            </a:endParaRPr>
          </a:p>
        </p:txBody>
      </p:sp>
      <p:sp>
        <p:nvSpPr>
          <p:cNvPr id="6" name="文本框 5">
            <a:extLst>
              <a:ext uri="{FF2B5EF4-FFF2-40B4-BE49-F238E27FC236}">
                <a16:creationId xmlns:a16="http://schemas.microsoft.com/office/drawing/2014/main" id="{4AF934DA-776C-70A5-BEB0-40FE966113A7}"/>
              </a:ext>
            </a:extLst>
          </p:cNvPr>
          <p:cNvSpPr txBox="1"/>
          <p:nvPr/>
        </p:nvSpPr>
        <p:spPr>
          <a:xfrm>
            <a:off x="8937987" y="1395386"/>
            <a:ext cx="775591"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dirty="0">
                <a:solidFill>
                  <a:schemeClr val="tx1"/>
                </a:solidFill>
                <a:latin typeface="Arial" panose="020B0604020202020204" pitchFamily="34" charset="0"/>
                <a:cs typeface="Arial" panose="020B0604020202020204" pitchFamily="34" charset="0"/>
              </a:rPr>
              <a:t>P911</a:t>
            </a:r>
            <a:endParaRPr lang="zh-CN" altLang="en-US" dirty="0">
              <a:solidFill>
                <a:schemeClr val="tx1"/>
              </a:solidFill>
              <a:latin typeface="Arial" panose="020B0604020202020204" pitchFamily="34" charset="0"/>
              <a:cs typeface="Arial" panose="020B0604020202020204" pitchFamily="34" charset="0"/>
            </a:endParaRPr>
          </a:p>
        </p:txBody>
      </p:sp>
      <p:sp>
        <p:nvSpPr>
          <p:cNvPr id="7" name="文本框 6">
            <a:extLst>
              <a:ext uri="{FF2B5EF4-FFF2-40B4-BE49-F238E27FC236}">
                <a16:creationId xmlns:a16="http://schemas.microsoft.com/office/drawing/2014/main" id="{0861B60C-F2F6-E339-96D7-7C161B137776}"/>
              </a:ext>
            </a:extLst>
          </p:cNvPr>
          <p:cNvSpPr txBox="1"/>
          <p:nvPr/>
        </p:nvSpPr>
        <p:spPr>
          <a:xfrm>
            <a:off x="7820476" y="3066466"/>
            <a:ext cx="4222658" cy="23089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gn="just">
              <a:lnSpc>
                <a:spcPts val="2500"/>
              </a:lnSpc>
              <a:buFont typeface="Wingdings" panose="05000000000000000000" pitchFamily="2" charset="2"/>
              <a:buChar char="p"/>
            </a:pPr>
            <a:r>
              <a:rPr lang="en-US" altLang="zh-CN" dirty="0">
                <a:solidFill>
                  <a:schemeClr val="tx1"/>
                </a:solidFill>
                <a:latin typeface="Arial" panose="020B0604020202020204" pitchFamily="34" charset="0"/>
                <a:cs typeface="Arial" panose="020B0604020202020204" pitchFamily="34" charset="0"/>
              </a:rPr>
              <a:t>PG </a:t>
            </a:r>
            <a:r>
              <a:rPr lang="en-US" altLang="zh-CN" b="1" dirty="0">
                <a:solidFill>
                  <a:schemeClr val="tx1"/>
                </a:solidFill>
                <a:latin typeface="Arial" panose="020B0604020202020204" pitchFamily="34" charset="0"/>
                <a:cs typeface="Arial" panose="020B0604020202020204" pitchFamily="34" charset="0"/>
              </a:rPr>
              <a:t>I</a:t>
            </a:r>
            <a:r>
              <a:rPr lang="en-US" altLang="zh-CN" dirty="0">
                <a:solidFill>
                  <a:schemeClr val="tx1"/>
                </a:solidFill>
                <a:latin typeface="Arial" panose="020B0604020202020204" pitchFamily="34" charset="0"/>
                <a:cs typeface="Arial" panose="020B0604020202020204" pitchFamily="34" charset="0"/>
              </a:rPr>
              <a:t> performance level;</a:t>
            </a:r>
          </a:p>
          <a:p>
            <a:pPr marL="285750" indent="-285750" algn="just">
              <a:lnSpc>
                <a:spcPts val="2500"/>
              </a:lnSpc>
              <a:buFont typeface="Wingdings" panose="05000000000000000000" pitchFamily="2" charset="2"/>
              <a:buChar char="p"/>
            </a:pPr>
            <a:r>
              <a:rPr lang="en-US" altLang="zh-CN" dirty="0">
                <a:solidFill>
                  <a:schemeClr val="tx1"/>
                </a:solidFill>
                <a:latin typeface="Arial" panose="020B0604020202020204" pitchFamily="34" charset="0"/>
                <a:cs typeface="Arial" panose="020B0604020202020204" pitchFamily="34" charset="0"/>
              </a:rPr>
              <a:t>Additional requirements verified by the competent authority.</a:t>
            </a:r>
          </a:p>
          <a:p>
            <a:pPr marL="342900" indent="-342900" algn="just">
              <a:lnSpc>
                <a:spcPts val="2500"/>
              </a:lnSpc>
              <a:buFont typeface="+mj-ea"/>
              <a:buAutoNum type="circleNumDbPlain"/>
            </a:pPr>
            <a:r>
              <a:rPr lang="en-US" altLang="zh-CN" dirty="0">
                <a:solidFill>
                  <a:schemeClr val="tx1"/>
                </a:solidFill>
                <a:latin typeface="Arial" panose="020B0604020202020204" pitchFamily="34" charset="0"/>
                <a:cs typeface="Arial" panose="020B0604020202020204" pitchFamily="34" charset="0"/>
              </a:rPr>
              <a:t>T &lt; 100°C,</a:t>
            </a:r>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No</a:t>
            </a:r>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flame, No projectiles;</a:t>
            </a:r>
          </a:p>
          <a:p>
            <a:pPr marL="342900" indent="-342900" algn="just">
              <a:lnSpc>
                <a:spcPts val="2500"/>
              </a:lnSpc>
              <a:buFont typeface="+mj-ea"/>
              <a:buAutoNum type="circleNumDbPlain"/>
            </a:pPr>
            <a:r>
              <a:rPr lang="en-US" altLang="zh-CN" dirty="0">
                <a:solidFill>
                  <a:schemeClr val="tx1"/>
                </a:solidFill>
                <a:latin typeface="Arial" panose="020B0604020202020204" pitchFamily="34" charset="0"/>
                <a:cs typeface="Arial" panose="020B0604020202020204" pitchFamily="34" charset="0"/>
              </a:rPr>
              <a:t>Structure integrity maintain;</a:t>
            </a:r>
          </a:p>
          <a:p>
            <a:pPr marL="342900" indent="-342900" algn="just">
              <a:lnSpc>
                <a:spcPts val="2500"/>
              </a:lnSpc>
              <a:buFont typeface="+mj-ea"/>
              <a:buAutoNum type="circleNumDbPlain"/>
            </a:pPr>
            <a:r>
              <a:rPr lang="en-US" altLang="zh-CN" dirty="0">
                <a:solidFill>
                  <a:schemeClr val="tx1"/>
                </a:solidFill>
                <a:latin typeface="Arial" panose="020B0604020202020204" pitchFamily="34" charset="0"/>
                <a:cs typeface="Arial" panose="020B0604020202020204" pitchFamily="34" charset="0"/>
              </a:rPr>
              <a:t>Gas management system;</a:t>
            </a:r>
          </a:p>
          <a:p>
            <a:pPr marL="342900" indent="-342900" algn="just">
              <a:lnSpc>
                <a:spcPts val="2500"/>
              </a:lnSpc>
              <a:buFont typeface="+mj-ea"/>
              <a:buAutoNum type="circleNumDbPlain"/>
            </a:pPr>
            <a:r>
              <a:rPr lang="en-US" altLang="zh-CN" dirty="0">
                <a:solidFill>
                  <a:schemeClr val="tx1"/>
                </a:solidFill>
                <a:latin typeface="Arial" panose="020B0604020202020204" pitchFamily="34" charset="0"/>
                <a:cs typeface="Arial" panose="020B0604020202020204" pitchFamily="34" charset="0"/>
              </a:rPr>
              <a:t>etc.</a:t>
            </a:r>
          </a:p>
        </p:txBody>
      </p:sp>
      <p:pic>
        <p:nvPicPr>
          <p:cNvPr id="8" name="Picture 2">
            <a:extLst>
              <a:ext uri="{FF2B5EF4-FFF2-40B4-BE49-F238E27FC236}">
                <a16:creationId xmlns:a16="http://schemas.microsoft.com/office/drawing/2014/main" id="{A77C1D95-13DB-DD7E-DC9A-120AE0EB91AA}"/>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4309869" y="1776639"/>
            <a:ext cx="2091020" cy="1296000"/>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a:extLst>
              <a:ext uri="{FF2B5EF4-FFF2-40B4-BE49-F238E27FC236}">
                <a16:creationId xmlns:a16="http://schemas.microsoft.com/office/drawing/2014/main" id="{2EBA739F-A3D0-5AA1-0988-EB2D3445A3B8}"/>
              </a:ext>
            </a:extLst>
          </p:cNvPr>
          <p:cNvSpPr txBox="1"/>
          <p:nvPr/>
        </p:nvSpPr>
        <p:spPr>
          <a:xfrm>
            <a:off x="3984671" y="3066466"/>
            <a:ext cx="3594689" cy="13471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gn="just">
              <a:lnSpc>
                <a:spcPts val="2500"/>
              </a:lnSpc>
              <a:buFont typeface="Wingdings" panose="05000000000000000000" pitchFamily="2" charset="2"/>
              <a:buChar char="p"/>
            </a:pPr>
            <a:r>
              <a:rPr lang="en-US" altLang="zh-CN" dirty="0">
                <a:solidFill>
                  <a:schemeClr val="tx1"/>
                </a:solidFill>
                <a:latin typeface="Arial" panose="020B0604020202020204" pitchFamily="34" charset="0"/>
                <a:cs typeface="Arial" panose="020B0604020202020204" pitchFamily="34" charset="0"/>
              </a:rPr>
              <a:t>PG </a:t>
            </a:r>
            <a:r>
              <a:rPr lang="en-US" altLang="zh-CN" b="1" dirty="0">
                <a:solidFill>
                  <a:schemeClr val="tx1"/>
                </a:solidFill>
                <a:latin typeface="Arial" panose="020B0604020202020204" pitchFamily="34" charset="0"/>
                <a:cs typeface="Arial" panose="020B0604020202020204" pitchFamily="34" charset="0"/>
              </a:rPr>
              <a:t>II</a:t>
            </a:r>
            <a:r>
              <a:rPr lang="en-US" altLang="zh-CN" dirty="0">
                <a:solidFill>
                  <a:schemeClr val="tx1"/>
                </a:solidFill>
                <a:latin typeface="Arial" panose="020B0604020202020204" pitchFamily="34" charset="0"/>
                <a:cs typeface="Arial" panose="020B0604020202020204" pitchFamily="34" charset="0"/>
              </a:rPr>
              <a:t> performance level;</a:t>
            </a:r>
          </a:p>
          <a:p>
            <a:pPr marL="285750" indent="-285750" algn="just">
              <a:lnSpc>
                <a:spcPts val="2500"/>
              </a:lnSpc>
              <a:buFont typeface="Wingdings" panose="05000000000000000000" pitchFamily="2" charset="2"/>
              <a:buChar char="p"/>
            </a:pPr>
            <a:r>
              <a:rPr lang="en-US" altLang="zh-CN" dirty="0">
                <a:solidFill>
                  <a:schemeClr val="tx1"/>
                </a:solidFill>
                <a:latin typeface="Arial" panose="020B0604020202020204" pitchFamily="34" charset="0"/>
                <a:cs typeface="Arial" panose="020B0604020202020204" pitchFamily="34" charset="0"/>
              </a:rPr>
              <a:t>Strong out packaging;</a:t>
            </a:r>
          </a:p>
          <a:p>
            <a:pPr marL="285750" indent="-285750" algn="just">
              <a:lnSpc>
                <a:spcPts val="2500"/>
              </a:lnSpc>
              <a:buFont typeface="Wingdings" panose="05000000000000000000" pitchFamily="2" charset="2"/>
              <a:buChar char="p"/>
            </a:pPr>
            <a:r>
              <a:rPr lang="en-US" altLang="zh-CN" b="1" dirty="0">
                <a:latin typeface="Arial" panose="020B0604020202020204" pitchFamily="34" charset="0"/>
                <a:cs typeface="Arial" panose="020B0604020202020204" pitchFamily="34" charset="0"/>
              </a:rPr>
              <a:t>DG packaging certificate;</a:t>
            </a:r>
          </a:p>
          <a:p>
            <a:pPr marL="285750" indent="-285750" algn="just">
              <a:lnSpc>
                <a:spcPts val="2500"/>
              </a:lnSpc>
              <a:buFont typeface="Wingdings" panose="05000000000000000000" pitchFamily="2" charset="2"/>
              <a:buChar char="p"/>
            </a:pPr>
            <a:r>
              <a:rPr lang="en-US" altLang="zh-CN" b="1" dirty="0">
                <a:solidFill>
                  <a:srgbClr val="C00000"/>
                </a:solidFill>
                <a:latin typeface="Arial" panose="020B0604020202020204" pitchFamily="34" charset="0"/>
                <a:cs typeface="Arial" panose="020B0604020202020204" pitchFamily="34" charset="0"/>
              </a:rPr>
              <a:t>The flame retardancy ≥ V-1</a:t>
            </a:r>
            <a:r>
              <a:rPr lang="en-US" altLang="zh-CN" dirty="0">
                <a:solidFill>
                  <a:schemeClr val="tx1"/>
                </a:solidFill>
                <a:latin typeface="Arial" panose="020B0604020202020204" pitchFamily="34" charset="0"/>
                <a:cs typeface="Arial" panose="020B0604020202020204" pitchFamily="34" charset="0"/>
              </a:rPr>
              <a:t>; </a:t>
            </a:r>
            <a:endParaRPr lang="zh-CN" altLang="en-US" dirty="0">
              <a:solidFill>
                <a:schemeClr val="tx1"/>
              </a:solidFill>
              <a:latin typeface="Arial" panose="020B0604020202020204" pitchFamily="34" charset="0"/>
              <a:cs typeface="Arial" panose="020B0604020202020204" pitchFamily="34" charset="0"/>
            </a:endParaRPr>
          </a:p>
        </p:txBody>
      </p:sp>
      <p:sp>
        <p:nvSpPr>
          <p:cNvPr id="10" name="文本框 9">
            <a:extLst>
              <a:ext uri="{FF2B5EF4-FFF2-40B4-BE49-F238E27FC236}">
                <a16:creationId xmlns:a16="http://schemas.microsoft.com/office/drawing/2014/main" id="{39E760D6-7BA6-BF90-46CA-5184329CDBDE}"/>
              </a:ext>
            </a:extLst>
          </p:cNvPr>
          <p:cNvSpPr txBox="1"/>
          <p:nvPr/>
        </p:nvSpPr>
        <p:spPr>
          <a:xfrm>
            <a:off x="1230819" y="1395386"/>
            <a:ext cx="980438"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dirty="0">
                <a:solidFill>
                  <a:schemeClr val="tx1"/>
                </a:solidFill>
                <a:latin typeface="Arial" panose="020B0604020202020204" pitchFamily="34" charset="0"/>
                <a:cs typeface="Arial" panose="020B0604020202020204" pitchFamily="34" charset="0"/>
              </a:rPr>
              <a:t>P923</a:t>
            </a:r>
            <a:endParaRPr lang="zh-CN" altLang="en-US" dirty="0">
              <a:solidFill>
                <a:schemeClr val="tx1"/>
              </a:solidFill>
              <a:latin typeface="Arial" panose="020B0604020202020204" pitchFamily="34" charset="0"/>
              <a:cs typeface="Arial" panose="020B0604020202020204" pitchFamily="34" charset="0"/>
            </a:endParaRPr>
          </a:p>
        </p:txBody>
      </p:sp>
      <p:sp>
        <p:nvSpPr>
          <p:cNvPr id="12" name="文本框 11">
            <a:extLst>
              <a:ext uri="{FF2B5EF4-FFF2-40B4-BE49-F238E27FC236}">
                <a16:creationId xmlns:a16="http://schemas.microsoft.com/office/drawing/2014/main" id="{9542BFED-4BF2-FDAA-5BD2-165151D17129}"/>
              </a:ext>
            </a:extLst>
          </p:cNvPr>
          <p:cNvSpPr txBox="1"/>
          <p:nvPr/>
        </p:nvSpPr>
        <p:spPr>
          <a:xfrm>
            <a:off x="292286" y="3066466"/>
            <a:ext cx="3692385" cy="7059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gn="just">
              <a:lnSpc>
                <a:spcPts val="2500"/>
              </a:lnSpc>
              <a:buFont typeface="Wingdings" panose="05000000000000000000" pitchFamily="2" charset="2"/>
              <a:buChar char="p"/>
            </a:pPr>
            <a:r>
              <a:rPr lang="en-US" altLang="zh-CN" sz="1800" b="0" dirty="0">
                <a:latin typeface="Arial" panose="020B0604020202020204" pitchFamily="34" charset="0"/>
                <a:cs typeface="Arial" panose="020B0604020202020204" pitchFamily="34" charset="0"/>
              </a:rPr>
              <a:t>Good mechanical performance</a:t>
            </a:r>
            <a:r>
              <a:rPr lang="en-US" altLang="zh-CN" dirty="0">
                <a:solidFill>
                  <a:schemeClr val="tx1"/>
                </a:solidFill>
                <a:latin typeface="Arial" panose="020B0604020202020204" pitchFamily="34" charset="0"/>
                <a:cs typeface="Arial" panose="020B0604020202020204" pitchFamily="34" charset="0"/>
              </a:rPr>
              <a:t>;</a:t>
            </a:r>
          </a:p>
          <a:p>
            <a:pPr marL="285750" indent="-285750" algn="just">
              <a:lnSpc>
                <a:spcPts val="2500"/>
              </a:lnSpc>
              <a:buFont typeface="Wingdings" panose="05000000000000000000" pitchFamily="2" charset="2"/>
              <a:buChar char="p"/>
            </a:pPr>
            <a:r>
              <a:rPr lang="en-US" altLang="zh-CN" dirty="0">
                <a:solidFill>
                  <a:schemeClr val="tx1"/>
                </a:solidFill>
                <a:latin typeface="Arial" panose="020B0604020202020204" pitchFamily="34" charset="0"/>
                <a:cs typeface="Arial" panose="020B0604020202020204" pitchFamily="34" charset="0"/>
              </a:rPr>
              <a:t>Strong out packaging;</a:t>
            </a:r>
          </a:p>
        </p:txBody>
      </p:sp>
      <p:sp>
        <p:nvSpPr>
          <p:cNvPr id="15" name="文本框 14">
            <a:extLst>
              <a:ext uri="{FF2B5EF4-FFF2-40B4-BE49-F238E27FC236}">
                <a16:creationId xmlns:a16="http://schemas.microsoft.com/office/drawing/2014/main" id="{9B6048F1-02FB-ACD9-943C-6F9D8D330B5C}"/>
              </a:ext>
            </a:extLst>
          </p:cNvPr>
          <p:cNvSpPr txBox="1"/>
          <p:nvPr/>
        </p:nvSpPr>
        <p:spPr>
          <a:xfrm>
            <a:off x="3277002" y="2055307"/>
            <a:ext cx="480078"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zh-CN" b="1" i="1" dirty="0">
                <a:solidFill>
                  <a:schemeClr val="tx1"/>
                </a:solidFill>
                <a:latin typeface="Times New Roman" panose="02020603050405020304" pitchFamily="18" charset="0"/>
                <a:cs typeface="Times New Roman" panose="02020603050405020304" pitchFamily="18" charset="0"/>
              </a:rPr>
              <a:t>vs</a:t>
            </a:r>
            <a:endParaRPr lang="en-US" altLang="zh-CN" b="1" i="1" dirty="0">
              <a:latin typeface="Times New Roman" panose="02020603050405020304" pitchFamily="18" charset="0"/>
              <a:cs typeface="Times New Roman" panose="02020603050405020304" pitchFamily="18" charset="0"/>
            </a:endParaRPr>
          </a:p>
        </p:txBody>
      </p:sp>
      <p:sp>
        <p:nvSpPr>
          <p:cNvPr id="16" name="文本框 15">
            <a:extLst>
              <a:ext uri="{FF2B5EF4-FFF2-40B4-BE49-F238E27FC236}">
                <a16:creationId xmlns:a16="http://schemas.microsoft.com/office/drawing/2014/main" id="{6708DAD4-D4EA-7D56-FAE9-61EB4F2369A9}"/>
              </a:ext>
            </a:extLst>
          </p:cNvPr>
          <p:cNvSpPr txBox="1"/>
          <p:nvPr/>
        </p:nvSpPr>
        <p:spPr>
          <a:xfrm>
            <a:off x="6999867" y="2055307"/>
            <a:ext cx="480078"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zh-CN" b="1" i="1" dirty="0">
                <a:solidFill>
                  <a:schemeClr val="tx1"/>
                </a:solidFill>
                <a:latin typeface="Times New Roman" panose="02020603050405020304" pitchFamily="18" charset="0"/>
                <a:cs typeface="Times New Roman" panose="02020603050405020304" pitchFamily="18" charset="0"/>
              </a:rPr>
              <a:t>vs</a:t>
            </a:r>
            <a:endParaRPr lang="en-US" altLang="zh-CN" b="1" i="1" dirty="0">
              <a:latin typeface="Times New Roman" panose="02020603050405020304" pitchFamily="18" charset="0"/>
              <a:cs typeface="Times New Roman" panose="02020603050405020304" pitchFamily="18" charset="0"/>
            </a:endParaRPr>
          </a:p>
        </p:txBody>
      </p:sp>
      <p:pic>
        <p:nvPicPr>
          <p:cNvPr id="17" name="图片 16">
            <a:extLst>
              <a:ext uri="{FF2B5EF4-FFF2-40B4-BE49-F238E27FC236}">
                <a16:creationId xmlns:a16="http://schemas.microsoft.com/office/drawing/2014/main" id="{3AFBBFB3-1889-678C-30C9-E68F7E74E1D4}"/>
              </a:ext>
            </a:extLst>
          </p:cNvPr>
          <p:cNvPicPr>
            <a:picLocks noChangeAspect="1"/>
          </p:cNvPicPr>
          <p:nvPr/>
        </p:nvPicPr>
        <p:blipFill>
          <a:blip r:embed="rId5" cstate="print">
            <a:extLst>
              <a:ext uri="{28A0092B-C50C-407E-A947-70E740481C1C}">
                <a14:useLocalDpi xmlns:a14="http://schemas.microsoft.com/office/drawing/2010/main" val="0"/>
              </a:ext>
            </a:extLst>
          </a:blip>
          <a:srcRect t="1869" b="18815"/>
          <a:stretch>
            <a:fillRect/>
          </a:stretch>
        </p:blipFill>
        <p:spPr>
          <a:xfrm>
            <a:off x="322370" y="4005185"/>
            <a:ext cx="2237950" cy="2661656"/>
          </a:xfrm>
          <a:prstGeom prst="rect">
            <a:avLst/>
          </a:prstGeom>
        </p:spPr>
      </p:pic>
      <p:pic>
        <p:nvPicPr>
          <p:cNvPr id="18" name="图片 17">
            <a:extLst>
              <a:ext uri="{FF2B5EF4-FFF2-40B4-BE49-F238E27FC236}">
                <a16:creationId xmlns:a16="http://schemas.microsoft.com/office/drawing/2014/main" id="{050434AF-6CAE-EFED-E369-79D2405B591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58810" y="1776639"/>
            <a:ext cx="2392432" cy="1296000"/>
          </a:xfrm>
          <a:prstGeom prst="rect">
            <a:avLst/>
          </a:prstGeom>
        </p:spPr>
      </p:pic>
      <p:sp>
        <p:nvSpPr>
          <p:cNvPr id="19" name="文本框 18">
            <a:extLst>
              <a:ext uri="{FF2B5EF4-FFF2-40B4-BE49-F238E27FC236}">
                <a16:creationId xmlns:a16="http://schemas.microsoft.com/office/drawing/2014/main" id="{01DD5179-6A0E-60E2-CB2E-A0BC0A56324B}"/>
              </a:ext>
            </a:extLst>
          </p:cNvPr>
          <p:cNvSpPr txBox="1"/>
          <p:nvPr/>
        </p:nvSpPr>
        <p:spPr>
          <a:xfrm>
            <a:off x="2624422" y="4774306"/>
            <a:ext cx="5056538" cy="16677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ts val="2500"/>
              </a:lnSpc>
            </a:pPr>
            <a:r>
              <a:rPr lang="en-US" altLang="zh-CN" b="1" dirty="0">
                <a:latin typeface="Arial" panose="020B0604020202020204" pitchFamily="34" charset="0"/>
                <a:cs typeface="Arial" panose="020B0604020202020204" pitchFamily="34" charset="0"/>
              </a:rPr>
              <a:t>DG packaging certificate </a:t>
            </a:r>
            <a:r>
              <a:rPr lang="en-US" altLang="zh-CN" dirty="0">
                <a:latin typeface="Arial" panose="020B0604020202020204" pitchFamily="34" charset="0"/>
                <a:cs typeface="Arial" panose="020B0604020202020204" pitchFamily="34" charset="0"/>
              </a:rPr>
              <a:t>is issued by the </a:t>
            </a:r>
            <a:r>
              <a:rPr lang="en-US" altLang="zh-CN" b="1" dirty="0">
                <a:latin typeface="Arial" panose="020B0604020202020204" pitchFamily="34" charset="0"/>
                <a:cs typeface="Arial" panose="020B0604020202020204" pitchFamily="34" charset="0"/>
              </a:rPr>
              <a:t>Chinese Customs authorities </a:t>
            </a:r>
            <a:r>
              <a:rPr lang="en-US" altLang="zh-CN" dirty="0">
                <a:latin typeface="Arial" panose="020B0604020202020204" pitchFamily="34" charset="0"/>
                <a:cs typeface="Arial" panose="020B0604020202020204" pitchFamily="34" charset="0"/>
              </a:rPr>
              <a:t>to certify that the DG packaging for complies with UN MR. It is a mandatory document for customs clearance and shipping bookings.</a:t>
            </a:r>
          </a:p>
        </p:txBody>
      </p:sp>
      <p:cxnSp>
        <p:nvCxnSpPr>
          <p:cNvPr id="21" name="连接符: 肘形 20">
            <a:extLst>
              <a:ext uri="{FF2B5EF4-FFF2-40B4-BE49-F238E27FC236}">
                <a16:creationId xmlns:a16="http://schemas.microsoft.com/office/drawing/2014/main" id="{793B3A97-3D20-16A2-1010-D267CEF5AE9A}"/>
              </a:ext>
            </a:extLst>
          </p:cNvPr>
          <p:cNvCxnSpPr>
            <a:cxnSpLocks/>
          </p:cNvCxnSpPr>
          <p:nvPr/>
        </p:nvCxnSpPr>
        <p:spPr>
          <a:xfrm>
            <a:off x="414206" y="3853708"/>
            <a:ext cx="7266754" cy="792679"/>
          </a:xfrm>
          <a:prstGeom prst="bentConnector3">
            <a:avLst>
              <a:gd name="adj1" fmla="val 41751"/>
            </a:avLst>
          </a:prstGeom>
          <a:noFill/>
          <a:ln w="28575" cap="flat">
            <a:solidFill>
              <a:schemeClr val="tx1">
                <a:lumMod val="50000"/>
                <a:lumOff val="50000"/>
              </a:schemeClr>
            </a:solidFill>
            <a:prstDash val="sysDot"/>
            <a:miter lim="8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78788016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 name="图片 34" descr="图片 34"/>
          <p:cNvPicPr>
            <a:picLocks noChangeAspect="1"/>
          </p:cNvPicPr>
          <p:nvPr/>
        </p:nvPicPr>
        <p:blipFill>
          <a:blip r:embed="rId3"/>
          <a:stretch>
            <a:fillRect/>
          </a:stretch>
        </p:blipFill>
        <p:spPr>
          <a:xfrm>
            <a:off x="5588000" y="22225"/>
            <a:ext cx="6438900" cy="7102475"/>
          </a:xfrm>
          <a:prstGeom prst="rect">
            <a:avLst/>
          </a:prstGeom>
          <a:ln w="12700">
            <a:miter lim="400000"/>
          </a:ln>
        </p:spPr>
      </p:pic>
      <p:sp>
        <p:nvSpPr>
          <p:cNvPr id="266" name="任意多边形: 形状 14"/>
          <p:cNvSpPr/>
          <p:nvPr/>
        </p:nvSpPr>
        <p:spPr>
          <a:xfrm>
            <a:off x="0" y="-1"/>
            <a:ext cx="2717801" cy="281305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751" y="0"/>
                </a:lnTo>
                <a:lnTo>
                  <a:pt x="19776" y="39"/>
                </a:lnTo>
                <a:cubicBezTo>
                  <a:pt x="20939" y="2108"/>
                  <a:pt x="21600" y="4479"/>
                  <a:pt x="21600" y="6999"/>
                </a:cubicBezTo>
                <a:cubicBezTo>
                  <a:pt x="21600" y="15063"/>
                  <a:pt x="14833" y="21600"/>
                  <a:pt x="6486" y="21600"/>
                </a:cubicBezTo>
                <a:cubicBezTo>
                  <a:pt x="4399" y="21600"/>
                  <a:pt x="2411" y="21191"/>
                  <a:pt x="603" y="20453"/>
                </a:cubicBezTo>
                <a:lnTo>
                  <a:pt x="0" y="20172"/>
                </a:lnTo>
                <a:close/>
              </a:path>
            </a:pathLst>
          </a:custGeom>
          <a:solidFill>
            <a:srgbClr val="0070C0"/>
          </a:solidFill>
          <a:ln w="12700">
            <a:miter lim="400000"/>
          </a:ln>
        </p:spPr>
        <p:txBody>
          <a:bodyPr lIns="45719" rIns="45719" anchor="ctr"/>
          <a:lstStyle/>
          <a:p>
            <a:pPr algn="ctr">
              <a:defRPr>
                <a:latin typeface="Calibri"/>
                <a:ea typeface="Calibri"/>
                <a:cs typeface="Calibri"/>
                <a:sym typeface="Calibri"/>
              </a:defRPr>
            </a:pPr>
            <a:endParaRPr/>
          </a:p>
        </p:txBody>
      </p:sp>
      <p:sp>
        <p:nvSpPr>
          <p:cNvPr id="267" name="任意多边形: 形状 15"/>
          <p:cNvSpPr/>
          <p:nvPr/>
        </p:nvSpPr>
        <p:spPr>
          <a:xfrm>
            <a:off x="10120313" y="4719638"/>
            <a:ext cx="2071688" cy="2138362"/>
          </a:xfrm>
          <a:custGeom>
            <a:avLst/>
            <a:gdLst/>
            <a:ahLst/>
            <a:cxnLst>
              <a:cxn ang="0">
                <a:pos x="wd2" y="hd2"/>
              </a:cxn>
              <a:cxn ang="5400000">
                <a:pos x="wd2" y="hd2"/>
              </a:cxn>
              <a:cxn ang="10800000">
                <a:pos x="wd2" y="hd2"/>
              </a:cxn>
              <a:cxn ang="16200000">
                <a:pos x="wd2" y="hd2"/>
              </a:cxn>
            </a:cxnLst>
            <a:rect l="0" t="0" r="r" b="b"/>
            <a:pathLst>
              <a:path w="21600" h="21600" extrusionOk="0">
                <a:moveTo>
                  <a:pt x="18019" y="0"/>
                </a:moveTo>
                <a:cubicBezTo>
                  <a:pt x="18641" y="0"/>
                  <a:pt x="19256" y="31"/>
                  <a:pt x="19862" y="90"/>
                </a:cubicBezTo>
                <a:lnTo>
                  <a:pt x="21600" y="347"/>
                </a:lnTo>
                <a:lnTo>
                  <a:pt x="21600" y="8172"/>
                </a:lnTo>
                <a:lnTo>
                  <a:pt x="21066" y="7982"/>
                </a:lnTo>
                <a:cubicBezTo>
                  <a:pt x="20104" y="7692"/>
                  <a:pt x="19080" y="7536"/>
                  <a:pt x="18019" y="7536"/>
                </a:cubicBezTo>
                <a:cubicBezTo>
                  <a:pt x="12361" y="7536"/>
                  <a:pt x="7773" y="11983"/>
                  <a:pt x="7773" y="17469"/>
                </a:cubicBezTo>
                <a:cubicBezTo>
                  <a:pt x="7773" y="18840"/>
                  <a:pt x="8060" y="20147"/>
                  <a:pt x="8578" y="21335"/>
                </a:cubicBezTo>
                <a:lnTo>
                  <a:pt x="8727" y="21600"/>
                </a:lnTo>
                <a:lnTo>
                  <a:pt x="528" y="21600"/>
                </a:lnTo>
                <a:lnTo>
                  <a:pt x="366" y="20989"/>
                </a:lnTo>
                <a:cubicBezTo>
                  <a:pt x="126" y="19852"/>
                  <a:pt x="0" y="18675"/>
                  <a:pt x="0" y="17469"/>
                </a:cubicBezTo>
                <a:cubicBezTo>
                  <a:pt x="0" y="7821"/>
                  <a:pt x="8068" y="0"/>
                  <a:pt x="18019" y="0"/>
                </a:cubicBezTo>
                <a:close/>
              </a:path>
            </a:pathLst>
          </a:custGeom>
          <a:solidFill>
            <a:srgbClr val="0070C0"/>
          </a:solidFill>
          <a:ln w="12700">
            <a:miter lim="400000"/>
          </a:ln>
        </p:spPr>
        <p:txBody>
          <a:bodyPr lIns="45719" rIns="45719" anchor="ctr"/>
          <a:lstStyle/>
          <a:p>
            <a:pPr algn="ctr">
              <a:defRPr>
                <a:latin typeface="Calibri"/>
                <a:ea typeface="Calibri"/>
                <a:cs typeface="Calibri"/>
                <a:sym typeface="Calibri"/>
              </a:defRPr>
            </a:pPr>
            <a:endParaRPr/>
          </a:p>
        </p:txBody>
      </p:sp>
      <p:sp>
        <p:nvSpPr>
          <p:cNvPr id="268" name="矩形 16"/>
          <p:cNvSpPr/>
          <p:nvPr/>
        </p:nvSpPr>
        <p:spPr>
          <a:xfrm>
            <a:off x="684212" y="800233"/>
            <a:ext cx="10823576" cy="5524500"/>
          </a:xfrm>
          <a:prstGeom prst="rect">
            <a:avLst/>
          </a:prstGeom>
          <a:solidFill>
            <a:srgbClr val="FFFFFF"/>
          </a:solidFill>
          <a:ln w="12700">
            <a:miter lim="400000"/>
          </a:ln>
          <a:effectLst>
            <a:outerShdw blurRad="266700" rotWithShape="0">
              <a:srgbClr val="000000">
                <a:alpha val="17000"/>
              </a:srgbClr>
            </a:outerShdw>
          </a:effectLst>
        </p:spPr>
        <p:txBody>
          <a:bodyPr lIns="45719" rIns="45719" anchor="ctr"/>
          <a:lstStyle/>
          <a:p>
            <a:pPr algn="ctr">
              <a:defRPr>
                <a:solidFill>
                  <a:srgbClr val="FFFFFF"/>
                </a:solidFill>
                <a:latin typeface="Calibri"/>
                <a:ea typeface="Calibri"/>
                <a:cs typeface="Calibri"/>
                <a:sym typeface="Calibri"/>
              </a:defRPr>
            </a:pPr>
            <a:endParaRPr/>
          </a:p>
        </p:txBody>
      </p:sp>
      <p:grpSp>
        <p:nvGrpSpPr>
          <p:cNvPr id="271" name="组合 17"/>
          <p:cNvGrpSpPr/>
          <p:nvPr/>
        </p:nvGrpSpPr>
        <p:grpSpPr>
          <a:xfrm>
            <a:off x="1368424" y="1457324"/>
            <a:ext cx="617540" cy="617540"/>
            <a:chOff x="0" y="0"/>
            <a:chExt cx="617538" cy="617538"/>
          </a:xfrm>
        </p:grpSpPr>
        <p:sp>
          <p:nvSpPr>
            <p:cNvPr id="269" name="椭圆 18"/>
            <p:cNvSpPr/>
            <p:nvPr/>
          </p:nvSpPr>
          <p:spPr>
            <a:xfrm>
              <a:off x="-1" y="-1"/>
              <a:ext cx="617540" cy="617540"/>
            </a:xfrm>
            <a:prstGeom prst="ellipse">
              <a:avLst/>
            </a:prstGeom>
            <a:solidFill>
              <a:srgbClr val="009BC0"/>
            </a:solidFill>
            <a:ln w="12700" cap="flat">
              <a:noFill/>
              <a:miter lim="400000"/>
            </a:ln>
            <a:effectLst/>
          </p:spPr>
          <p:txBody>
            <a:bodyPr wrap="square" lIns="45719" tIns="45719" rIns="45719" bIns="45719" numCol="1" anchor="ctr">
              <a:noAutofit/>
            </a:bodyPr>
            <a:lstStyle/>
            <a:p>
              <a:pPr algn="ctr">
                <a:defRPr>
                  <a:solidFill>
                    <a:srgbClr val="FFFFFF"/>
                  </a:solidFill>
                  <a:latin typeface="Calibri"/>
                  <a:ea typeface="Calibri"/>
                  <a:cs typeface="Calibri"/>
                  <a:sym typeface="Calibri"/>
                </a:defRPr>
              </a:pPr>
              <a:endParaRPr/>
            </a:p>
          </p:txBody>
        </p:sp>
        <p:sp>
          <p:nvSpPr>
            <p:cNvPr id="270" name="等腰三角形 19"/>
            <p:cNvSpPr/>
            <p:nvPr/>
          </p:nvSpPr>
          <p:spPr>
            <a:xfrm rot="5400000">
              <a:off x="207169" y="178593"/>
              <a:ext cx="276225" cy="236539"/>
            </a:xfrm>
            <a:prstGeom prst="triangl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latin typeface="Calibri"/>
                  <a:ea typeface="Calibri"/>
                  <a:cs typeface="Calibri"/>
                  <a:sym typeface="Calibri"/>
                </a:defRPr>
              </a:pPr>
              <a:endParaRPr/>
            </a:p>
          </p:txBody>
        </p:sp>
      </p:grpSp>
      <p:sp>
        <p:nvSpPr>
          <p:cNvPr id="272" name="副标题 2"/>
          <p:cNvSpPr txBox="1"/>
          <p:nvPr/>
        </p:nvSpPr>
        <p:spPr>
          <a:xfrm>
            <a:off x="1595436" y="2518972"/>
            <a:ext cx="4794975" cy="25423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defTabSz="914353">
              <a:lnSpc>
                <a:spcPct val="90000"/>
              </a:lnSpc>
              <a:spcBef>
                <a:spcPts val="1000"/>
              </a:spcBef>
              <a:defRPr sz="1600">
                <a:solidFill>
                  <a:srgbClr val="808080"/>
                </a:solidFill>
                <a:latin typeface="Calibri"/>
                <a:ea typeface="Calibri"/>
                <a:cs typeface="Calibri"/>
                <a:sym typeface="Calibri"/>
              </a:defRPr>
            </a:lvl1pPr>
          </a:lstStyle>
          <a:p>
            <a:r>
              <a:rPr sz="2800" dirty="0">
                <a:solidFill>
                  <a:schemeClr val="tx1"/>
                </a:solidFill>
                <a:latin typeface="Arial" panose="020B0604020202020204" pitchFamily="34" charset="0"/>
                <a:cs typeface="Arial" panose="020B0604020202020204" pitchFamily="34" charset="0"/>
              </a:rPr>
              <a:t>Thanks for your listening</a:t>
            </a:r>
            <a:r>
              <a:rPr lang="en-US" sz="2800" dirty="0">
                <a:solidFill>
                  <a:schemeClr val="tx1"/>
                </a:solidFill>
                <a:latin typeface="Arial" panose="020B0604020202020204" pitchFamily="34" charset="0"/>
                <a:cs typeface="Arial" panose="020B0604020202020204" pitchFamily="34" charset="0"/>
              </a:rPr>
              <a:t>!</a:t>
            </a:r>
          </a:p>
          <a:p>
            <a:r>
              <a:rPr lang="en-US" altLang="zh-CN" sz="2800" dirty="0">
                <a:solidFill>
                  <a:schemeClr val="tx1"/>
                </a:solidFill>
                <a:latin typeface="Arial" panose="020B0604020202020204" pitchFamily="34" charset="0"/>
                <a:cs typeface="Arial" panose="020B0604020202020204" pitchFamily="34" charset="0"/>
              </a:rPr>
              <a:t>Ting Xu </a:t>
            </a:r>
            <a:r>
              <a:rPr lang="en-US" altLang="zh-CN" sz="2800" dirty="0">
                <a:solidFill>
                  <a:schemeClr val="tx1"/>
                </a:solidFill>
                <a:latin typeface="Arial" panose="020B0604020202020204" pitchFamily="34" charset="0"/>
                <a:cs typeface="Arial" panose="020B0604020202020204" pitchFamily="34" charset="0"/>
                <a:hlinkClick r:id="rId4"/>
              </a:rPr>
              <a:t>xt@ghs.cn</a:t>
            </a:r>
            <a:endParaRPr lang="en-US" altLang="zh-CN" sz="2800" dirty="0">
              <a:solidFill>
                <a:schemeClr val="tx1"/>
              </a:solidFill>
              <a:latin typeface="Arial" panose="020B0604020202020204" pitchFamily="34" charset="0"/>
              <a:cs typeface="Arial" panose="020B0604020202020204" pitchFamily="34" charset="0"/>
            </a:endParaRPr>
          </a:p>
          <a:p>
            <a:r>
              <a:rPr lang="en-US" altLang="zh-CN" sz="2800" dirty="0">
                <a:solidFill>
                  <a:schemeClr val="tx1"/>
                </a:solidFill>
                <a:latin typeface="Arial" panose="020B0604020202020204" pitchFamily="34" charset="0"/>
                <a:cs typeface="Arial" panose="020B0604020202020204" pitchFamily="34" charset="0"/>
              </a:rPr>
              <a:t>+86 158-0061-6132</a:t>
            </a:r>
          </a:p>
          <a:p>
            <a:r>
              <a:rPr lang="en-US" altLang="zh-CN" sz="2800" dirty="0">
                <a:solidFill>
                  <a:schemeClr val="tx1"/>
                </a:solidFill>
                <a:latin typeface="Arial" panose="020B0604020202020204" pitchFamily="34" charset="0"/>
                <a:cs typeface="Arial" panose="020B0604020202020204" pitchFamily="34" charset="0"/>
              </a:rPr>
              <a:t>Hong-Hui Wang </a:t>
            </a:r>
            <a:r>
              <a:rPr lang="en-US" altLang="zh-CN" sz="2800" dirty="0">
                <a:solidFill>
                  <a:schemeClr val="tx1"/>
                </a:solidFill>
                <a:latin typeface="Arial" panose="020B0604020202020204" pitchFamily="34" charset="0"/>
                <a:cs typeface="Arial" panose="020B0604020202020204" pitchFamily="34" charset="0"/>
                <a:hlinkClick r:id="rId5"/>
              </a:rPr>
              <a:t>whh@ghs.cn</a:t>
            </a:r>
            <a:endParaRPr lang="en-US" altLang="zh-CN"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+86 130-7213-9895</a:t>
            </a:r>
          </a:p>
        </p:txBody>
      </p:sp>
      <p:pic>
        <p:nvPicPr>
          <p:cNvPr id="274" name="图片 38" descr="图片 38"/>
          <p:cNvPicPr>
            <a:picLocks noChangeAspect="1"/>
          </p:cNvPicPr>
          <p:nvPr/>
        </p:nvPicPr>
        <p:blipFill>
          <a:blip r:embed="rId6"/>
          <a:srcRect b="1"/>
          <a:stretch>
            <a:fillRect/>
          </a:stretch>
        </p:blipFill>
        <p:spPr>
          <a:xfrm>
            <a:off x="6555513" y="800233"/>
            <a:ext cx="5149263" cy="5524898"/>
          </a:xfrm>
          <a:custGeom>
            <a:avLst/>
            <a:gdLst/>
            <a:ahLst/>
            <a:cxnLst>
              <a:cxn ang="0">
                <a:pos x="wd2" y="hd2"/>
              </a:cxn>
              <a:cxn ang="5400000">
                <a:pos x="wd2" y="hd2"/>
              </a:cxn>
              <a:cxn ang="10800000">
                <a:pos x="wd2" y="hd2"/>
              </a:cxn>
              <a:cxn ang="16200000">
                <a:pos x="wd2" y="hd2"/>
              </a:cxn>
            </a:cxnLst>
            <a:rect l="0" t="0" r="r" b="b"/>
            <a:pathLst>
              <a:path w="21600" h="21600" extrusionOk="0">
                <a:moveTo>
                  <a:pt x="6403" y="0"/>
                </a:moveTo>
                <a:lnTo>
                  <a:pt x="5877" y="231"/>
                </a:lnTo>
                <a:cubicBezTo>
                  <a:pt x="4889" y="730"/>
                  <a:pt x="3995" y="1379"/>
                  <a:pt x="3196" y="2177"/>
                </a:cubicBezTo>
                <a:cubicBezTo>
                  <a:pt x="1065" y="4305"/>
                  <a:pt x="0" y="7292"/>
                  <a:pt x="0" y="11139"/>
                </a:cubicBezTo>
                <a:cubicBezTo>
                  <a:pt x="0" y="14775"/>
                  <a:pt x="1060" y="17641"/>
                  <a:pt x="3180" y="19738"/>
                </a:cubicBezTo>
                <a:cubicBezTo>
                  <a:pt x="3710" y="20262"/>
                  <a:pt x="4276" y="20721"/>
                  <a:pt x="4879" y="21114"/>
                </a:cubicBezTo>
                <a:lnTo>
                  <a:pt x="5718" y="21600"/>
                </a:lnTo>
                <a:lnTo>
                  <a:pt x="16980" y="21600"/>
                </a:lnTo>
                <a:lnTo>
                  <a:pt x="17215" y="21477"/>
                </a:lnTo>
                <a:cubicBezTo>
                  <a:pt x="17446" y="21344"/>
                  <a:pt x="17670" y="21201"/>
                  <a:pt x="17886" y="21048"/>
                </a:cubicBezTo>
                <a:cubicBezTo>
                  <a:pt x="19617" y="19823"/>
                  <a:pt x="20856" y="17948"/>
                  <a:pt x="21600" y="15426"/>
                </a:cubicBezTo>
                <a:lnTo>
                  <a:pt x="16746" y="13992"/>
                </a:lnTo>
                <a:cubicBezTo>
                  <a:pt x="16328" y="15685"/>
                  <a:pt x="15640" y="16925"/>
                  <a:pt x="14681" y="17713"/>
                </a:cubicBezTo>
                <a:cubicBezTo>
                  <a:pt x="13723" y="18501"/>
                  <a:pt x="12579" y="18896"/>
                  <a:pt x="11249" y="18896"/>
                </a:cubicBezTo>
                <a:cubicBezTo>
                  <a:pt x="9444" y="18896"/>
                  <a:pt x="7978" y="18275"/>
                  <a:pt x="6850" y="17035"/>
                </a:cubicBezTo>
                <a:cubicBezTo>
                  <a:pt x="5723" y="15795"/>
                  <a:pt x="5159" y="13713"/>
                  <a:pt x="5159" y="10791"/>
                </a:cubicBezTo>
                <a:cubicBezTo>
                  <a:pt x="5159" y="8038"/>
                  <a:pt x="5731" y="6047"/>
                  <a:pt x="6875" y="4818"/>
                </a:cubicBezTo>
                <a:cubicBezTo>
                  <a:pt x="8020" y="3588"/>
                  <a:pt x="9511" y="2973"/>
                  <a:pt x="11349" y="2973"/>
                </a:cubicBezTo>
                <a:cubicBezTo>
                  <a:pt x="12679" y="2973"/>
                  <a:pt x="13811" y="3319"/>
                  <a:pt x="14741" y="4012"/>
                </a:cubicBezTo>
                <a:cubicBezTo>
                  <a:pt x="15672" y="4706"/>
                  <a:pt x="16283" y="5652"/>
                  <a:pt x="16576" y="6850"/>
                </a:cubicBezTo>
                <a:lnTo>
                  <a:pt x="21532" y="5747"/>
                </a:lnTo>
                <a:cubicBezTo>
                  <a:pt x="20968" y="3897"/>
                  <a:pt x="20122" y="2479"/>
                  <a:pt x="18995" y="1491"/>
                </a:cubicBezTo>
                <a:cubicBezTo>
                  <a:pt x="18521" y="1073"/>
                  <a:pt x="18011" y="707"/>
                  <a:pt x="17466" y="394"/>
                </a:cubicBezTo>
                <a:lnTo>
                  <a:pt x="16694" y="0"/>
                </a:lnTo>
                <a:lnTo>
                  <a:pt x="6403" y="0"/>
                </a:lnTo>
                <a:close/>
              </a:path>
            </a:pathLst>
          </a:custGeom>
          <a:ln w="12700">
            <a:miter lim="400000"/>
          </a:ln>
        </p:spPr>
      </p:pic>
      <p:sp>
        <p:nvSpPr>
          <p:cNvPr id="275" name="文本框 21"/>
          <p:cNvSpPr txBox="1"/>
          <p:nvPr/>
        </p:nvSpPr>
        <p:spPr>
          <a:xfrm>
            <a:off x="1311751" y="3870324"/>
            <a:ext cx="4269424" cy="523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ct val="110000"/>
              </a:lnSpc>
              <a:defRPr sz="2800" b="1">
                <a:solidFill>
                  <a:srgbClr val="404040"/>
                </a:solidFill>
              </a:defRPr>
            </a:lvl1pPr>
          </a:lstStyle>
          <a:p>
            <a:r>
              <a:t> </a:t>
            </a:r>
          </a:p>
        </p:txBody>
      </p:sp>
      <p:sp>
        <p:nvSpPr>
          <p:cNvPr id="2" name="灯片编号占位符 1">
            <a:extLst>
              <a:ext uri="{FF2B5EF4-FFF2-40B4-BE49-F238E27FC236}">
                <a16:creationId xmlns:a16="http://schemas.microsoft.com/office/drawing/2014/main" id="{A185F37A-1FC1-4B27-9635-2645BB60F328}"/>
              </a:ext>
            </a:extLst>
          </p:cNvPr>
          <p:cNvSpPr>
            <a:spLocks noGrp="1"/>
          </p:cNvSpPr>
          <p:nvPr>
            <p:ph type="sldNum" sz="quarter" idx="2"/>
          </p:nvPr>
        </p:nvSpPr>
        <p:spPr/>
        <p:txBody>
          <a:bodyPr/>
          <a:lstStyle/>
          <a:p>
            <a:fld id="{86CB4B4D-7CA3-9044-876B-883B54F8677D}" type="slidenum">
              <a:rPr lang="en-US" altLang="zh-CN" smtClean="0"/>
              <a:t>15</a:t>
            </a:fld>
            <a:endParaRPr lang="zh-CN" altLang="en-US"/>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DFC2E-D2EB-DFD8-5589-E37D0EA5580D}"/>
            </a:ext>
          </a:extLst>
        </p:cNvPr>
        <p:cNvGrpSpPr/>
        <p:nvPr/>
      </p:nvGrpSpPr>
      <p:grpSpPr>
        <a:xfrm>
          <a:off x="0" y="0"/>
          <a:ext cx="0" cy="0"/>
          <a:chOff x="0" y="0"/>
          <a:chExt cx="0" cy="0"/>
        </a:xfrm>
      </p:grpSpPr>
      <p:sp>
        <p:nvSpPr>
          <p:cNvPr id="9" name="矩形: 圆角 11">
            <a:extLst>
              <a:ext uri="{FF2B5EF4-FFF2-40B4-BE49-F238E27FC236}">
                <a16:creationId xmlns:a16="http://schemas.microsoft.com/office/drawing/2014/main" id="{4A13EFC7-FAA8-1B45-ABFB-BCC8B75C3208}"/>
              </a:ext>
            </a:extLst>
          </p:cNvPr>
          <p:cNvSpPr/>
          <p:nvPr/>
        </p:nvSpPr>
        <p:spPr>
          <a:xfrm>
            <a:off x="567395" y="1913467"/>
            <a:ext cx="5184000" cy="4464000"/>
          </a:xfrm>
          <a:prstGeom prst="roundRect">
            <a:avLst>
              <a:gd name="adj" fmla="val 2621"/>
            </a:avLst>
          </a:prstGeom>
          <a:solidFill>
            <a:schemeClr val="accent5">
              <a:lumMod val="20000"/>
              <a:lumOff val="80000"/>
            </a:schemeClr>
          </a:solidFill>
          <a:ln w="12700">
            <a:miter lim="400000"/>
          </a:ln>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68" name="矩形 3">
            <a:extLst>
              <a:ext uri="{FF2B5EF4-FFF2-40B4-BE49-F238E27FC236}">
                <a16:creationId xmlns:a16="http://schemas.microsoft.com/office/drawing/2014/main" id="{2E0D3F95-6874-6E88-74E8-40A1D1259A1C}"/>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69" name="矩形 4">
            <a:extLst>
              <a:ext uri="{FF2B5EF4-FFF2-40B4-BE49-F238E27FC236}">
                <a16:creationId xmlns:a16="http://schemas.microsoft.com/office/drawing/2014/main" id="{19026597-F101-E268-ABED-7BE08AEF733D}"/>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706B0272-E4B4-7075-4025-160246F8DE8F}"/>
              </a:ext>
            </a:extLst>
          </p:cNvPr>
          <p:cNvSpPr txBox="1"/>
          <p:nvPr/>
        </p:nvSpPr>
        <p:spPr>
          <a:xfrm>
            <a:off x="1" y="439384"/>
            <a:ext cx="3171824"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1. </a:t>
            </a:r>
            <a:r>
              <a:rPr lang="fr-FR"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Classification Scheme</a:t>
            </a:r>
            <a:endPar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7" name="文本框 6">
            <a:extLst>
              <a:ext uri="{FF2B5EF4-FFF2-40B4-BE49-F238E27FC236}">
                <a16:creationId xmlns:a16="http://schemas.microsoft.com/office/drawing/2014/main" id="{1C684891-E600-6980-244D-58F6121D1DC1}"/>
              </a:ext>
            </a:extLst>
          </p:cNvPr>
          <p:cNvSpPr txBox="1"/>
          <p:nvPr/>
        </p:nvSpPr>
        <p:spPr>
          <a:xfrm>
            <a:off x="567396" y="1916461"/>
            <a:ext cx="5216006" cy="23955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600"/>
              </a:lnSpc>
            </a:pPr>
            <a:r>
              <a:rPr lang="en-US" altLang="zh-CN"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6</a:t>
            </a:r>
            <a:r>
              <a:rPr lang="zh-CN" altLang="en-US"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tests</a:t>
            </a:r>
          </a:p>
          <a:p>
            <a:pPr marL="342900" indent="-342900">
              <a:lnSpc>
                <a:spcPts val="2600"/>
              </a:lnSpc>
              <a:buFont typeface="+mj-ea"/>
              <a:buAutoNum type="circleNumDbPlain"/>
            </a:pPr>
            <a:r>
              <a:rPr lang="en-US" altLang="zh-CN" dirty="0">
                <a:latin typeface="Arial" panose="020B0604020202020204" pitchFamily="34" charset="0"/>
                <a:cs typeface="Arial" panose="020B0604020202020204" pitchFamily="34" charset="0"/>
              </a:rPr>
              <a:t>Test T.9:  Cell propagation test</a:t>
            </a:r>
          </a:p>
          <a:p>
            <a:pPr marL="342900" indent="-342900">
              <a:lnSpc>
                <a:spcPts val="2600"/>
              </a:lnSpc>
              <a:buFont typeface="+mj-ea"/>
              <a:buAutoNum type="circleNumDbPlain"/>
            </a:pPr>
            <a:r>
              <a:rPr lang="en-US" altLang="zh-CN" dirty="0">
                <a:latin typeface="Arial" panose="020B0604020202020204" pitchFamily="34" charset="0"/>
                <a:cs typeface="Arial" panose="020B0604020202020204" pitchFamily="34" charset="0"/>
              </a:rPr>
              <a:t>Test T.10: Cell gas volume determination</a:t>
            </a:r>
          </a:p>
          <a:p>
            <a:pPr marL="342900" indent="-342900">
              <a:lnSpc>
                <a:spcPts val="2600"/>
              </a:lnSpc>
              <a:buFont typeface="+mj-ea"/>
              <a:buAutoNum type="circleNumDbPlain"/>
            </a:pPr>
            <a:r>
              <a:rPr lang="en-US" altLang="zh-CN" dirty="0">
                <a:latin typeface="Arial" panose="020B0604020202020204" pitchFamily="34" charset="0"/>
                <a:cs typeface="Arial" panose="020B0604020202020204" pitchFamily="34" charset="0"/>
              </a:rPr>
              <a:t>Test T.11: Battery propagation test</a:t>
            </a:r>
          </a:p>
          <a:p>
            <a:pPr marL="342900" indent="-342900">
              <a:lnSpc>
                <a:spcPts val="2600"/>
              </a:lnSpc>
              <a:buFont typeface="+mj-ea"/>
              <a:buAutoNum type="circleNumDbPlain"/>
            </a:pPr>
            <a:r>
              <a:rPr lang="en-US" altLang="zh-CN" dirty="0">
                <a:latin typeface="Arial" panose="020B0604020202020204" pitchFamily="34" charset="0"/>
                <a:cs typeface="Arial" panose="020B0604020202020204" pitchFamily="34" charset="0"/>
              </a:rPr>
              <a:t>Test T.12: Battery gas volume determination</a:t>
            </a:r>
          </a:p>
          <a:p>
            <a:pPr marL="342900" indent="-342900">
              <a:lnSpc>
                <a:spcPts val="2600"/>
              </a:lnSpc>
              <a:buFont typeface="+mj-ea"/>
              <a:buAutoNum type="circleNumDbPlain"/>
            </a:pPr>
            <a:r>
              <a:rPr lang="en-US" altLang="zh-CN" dirty="0">
                <a:latin typeface="Arial" panose="020B0604020202020204" pitchFamily="34" charset="0"/>
                <a:cs typeface="Arial" panose="020B0604020202020204" pitchFamily="34" charset="0"/>
              </a:rPr>
              <a:t>Test T.13: </a:t>
            </a:r>
            <a:r>
              <a:rPr lang="en-US" altLang="zh-CN" strike="sngStrike" dirty="0">
                <a:highlight>
                  <a:srgbClr val="C0C0C0"/>
                </a:highlight>
                <a:latin typeface="Arial" panose="020B0604020202020204" pitchFamily="34" charset="0"/>
                <a:cs typeface="Arial" panose="020B0604020202020204" pitchFamily="34" charset="0"/>
              </a:rPr>
              <a:t>Cell gas flammability determination</a:t>
            </a:r>
          </a:p>
          <a:p>
            <a:pPr marL="342900" indent="-342900">
              <a:lnSpc>
                <a:spcPts val="2600"/>
              </a:lnSpc>
              <a:buFont typeface="+mj-ea"/>
              <a:buAutoNum type="circleNumDbPlain"/>
            </a:pPr>
            <a:r>
              <a:rPr lang="en-US" altLang="zh-CN" dirty="0">
                <a:latin typeface="Arial" panose="020B0604020202020204" pitchFamily="34" charset="0"/>
                <a:cs typeface="Arial" panose="020B0604020202020204" pitchFamily="34" charset="0"/>
              </a:rPr>
              <a:t>Test T.14: Air gap determination</a:t>
            </a:r>
            <a:endParaRPr lang="zh-CN" altLang="en-US" dirty="0">
              <a:latin typeface="Arial" panose="020B0604020202020204" pitchFamily="34" charset="0"/>
              <a:cs typeface="Arial" panose="020B0604020202020204" pitchFamily="34" charset="0"/>
            </a:endParaRPr>
          </a:p>
        </p:txBody>
      </p:sp>
      <p:sp>
        <p:nvSpPr>
          <p:cNvPr id="23" name="文本框 22">
            <a:extLst>
              <a:ext uri="{FF2B5EF4-FFF2-40B4-BE49-F238E27FC236}">
                <a16:creationId xmlns:a16="http://schemas.microsoft.com/office/drawing/2014/main" id="{B8FF939F-C645-B610-C0A7-74641EECCD4B}"/>
              </a:ext>
            </a:extLst>
          </p:cNvPr>
          <p:cNvSpPr txBox="1"/>
          <p:nvPr/>
        </p:nvSpPr>
        <p:spPr>
          <a:xfrm>
            <a:off x="6318550" y="6408456"/>
            <a:ext cx="5729572"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en-US" altLang="zh-CN" sz="1200" i="0" u="none" strike="noStrike" cap="none" spc="0" normalizeH="0" baseline="0" dirty="0">
                <a:ln>
                  <a:noFill/>
                </a:ln>
                <a:solidFill>
                  <a:srgbClr val="000000"/>
                </a:solidFill>
                <a:effectLst/>
                <a:uFillTx/>
                <a:latin typeface="Times New Roman" panose="02020603050405020304" pitchFamily="18" charset="0"/>
                <a:cs typeface="Times New Roman" panose="02020603050405020304" pitchFamily="18" charset="0"/>
                <a:sym typeface="等线"/>
              </a:rPr>
              <a:t>Experts from Belgium, France, RECHARGE on behalf of the IWG</a:t>
            </a:r>
            <a:r>
              <a:rPr lang="en-US" altLang="zh-CN" sz="1200" dirty="0">
                <a:latin typeface="Times New Roman" panose="02020603050405020304" pitchFamily="18" charset="0"/>
                <a:cs typeface="Times New Roman" panose="02020603050405020304" pitchFamily="18" charset="0"/>
              </a:rPr>
              <a:t>.</a:t>
            </a:r>
            <a:r>
              <a:rPr lang="zh-CN" altLang="en-US" sz="1200" dirty="0">
                <a:latin typeface="Times New Roman" panose="02020603050405020304" pitchFamily="18" charset="0"/>
                <a:cs typeface="Times New Roman" panose="02020603050405020304" pitchFamily="18" charset="0"/>
              </a:rPr>
              <a:t> </a:t>
            </a:r>
            <a:r>
              <a:rPr kumimoji="0" lang="en-US" altLang="zh-CN" sz="1200" i="0" u="none" strike="noStrike" cap="none" spc="0" normalizeH="0" baseline="0" dirty="0">
                <a:ln>
                  <a:noFill/>
                </a:ln>
                <a:solidFill>
                  <a:srgbClr val="000000"/>
                </a:solidFill>
                <a:effectLst/>
                <a:uFillTx/>
                <a:latin typeface="Times New Roman" panose="02020603050405020304" pitchFamily="18" charset="0"/>
                <a:cs typeface="Times New Roman" panose="02020603050405020304" pitchFamily="18" charset="0"/>
                <a:sym typeface="等线"/>
              </a:rPr>
              <a:t>Hazard-based system for classification of lithium batteries. UN</a:t>
            </a:r>
            <a:r>
              <a:rPr lang="en-US" altLang="zh-CN" sz="1200" dirty="0">
                <a:latin typeface="Times New Roman" panose="02020603050405020304" pitchFamily="18" charset="0"/>
                <a:cs typeface="Times New Roman" panose="02020603050405020304" pitchFamily="18" charset="0"/>
              </a:rPr>
              <a:t>/SCETDG/68/34&amp;INF.13-15.</a:t>
            </a:r>
            <a:endParaRPr kumimoji="0" lang="zh-CN" altLang="en-US" sz="1200" i="0" u="none" strike="noStrike" cap="none" spc="0" normalizeH="0" baseline="0" dirty="0">
              <a:ln>
                <a:noFill/>
              </a:ln>
              <a:solidFill>
                <a:srgbClr val="000000"/>
              </a:solidFill>
              <a:effectLst/>
              <a:uFillTx/>
              <a:latin typeface="Times New Roman" panose="02020603050405020304" pitchFamily="18" charset="0"/>
              <a:cs typeface="Times New Roman" panose="02020603050405020304" pitchFamily="18" charset="0"/>
              <a:sym typeface="等线"/>
            </a:endParaRPr>
          </a:p>
        </p:txBody>
      </p:sp>
      <p:sp>
        <p:nvSpPr>
          <p:cNvPr id="4" name="灯片编号占位符 3">
            <a:extLst>
              <a:ext uri="{FF2B5EF4-FFF2-40B4-BE49-F238E27FC236}">
                <a16:creationId xmlns:a16="http://schemas.microsoft.com/office/drawing/2014/main" id="{CAB0E48A-FE42-62ED-0463-C03CD1F2415F}"/>
              </a:ext>
            </a:extLst>
          </p:cNvPr>
          <p:cNvSpPr>
            <a:spLocks noGrp="1"/>
          </p:cNvSpPr>
          <p:nvPr>
            <p:ph type="sldNum" sz="quarter" idx="2"/>
          </p:nvPr>
        </p:nvSpPr>
        <p:spPr>
          <a:xfrm>
            <a:off x="11095106" y="6509188"/>
            <a:ext cx="174084" cy="276999"/>
          </a:xfrm>
        </p:spPr>
        <p:txBody>
          <a:bodyPr/>
          <a:lstStyle/>
          <a:p>
            <a:fld id="{86CB4B4D-7CA3-9044-876B-883B54F8677D}" type="slidenum">
              <a:rPr lang="en-US" altLang="zh-CN" smtClean="0"/>
              <a:t>2</a:t>
            </a:fld>
            <a:endParaRPr lang="zh-CN" altLang="en-US"/>
          </a:p>
        </p:txBody>
      </p:sp>
      <p:sp>
        <p:nvSpPr>
          <p:cNvPr id="13" name="文本框 12">
            <a:extLst>
              <a:ext uri="{FF2B5EF4-FFF2-40B4-BE49-F238E27FC236}">
                <a16:creationId xmlns:a16="http://schemas.microsoft.com/office/drawing/2014/main" id="{AAFF5F4B-44DA-1C9E-2998-266F4FF846FE}"/>
              </a:ext>
            </a:extLst>
          </p:cNvPr>
          <p:cNvSpPr txBox="1"/>
          <p:nvPr/>
        </p:nvSpPr>
        <p:spPr>
          <a:xfrm>
            <a:off x="572832" y="4607355"/>
            <a:ext cx="5150135" cy="17306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600"/>
              </a:lnSpc>
            </a:pPr>
            <a:r>
              <a:rPr lang="en-US" altLang="zh-CN" b="1" dirty="0">
                <a:latin typeface="Arial" panose="020B0604020202020204" pitchFamily="34" charset="0"/>
                <a:ea typeface="微软雅黑" panose="020B0503020204020204" pitchFamily="34" charset="-122"/>
                <a:cs typeface="Arial" panose="020B0604020202020204" pitchFamily="34" charset="0"/>
              </a:rPr>
              <a:t>Hazard factors</a:t>
            </a:r>
          </a:p>
          <a:p>
            <a:pPr marL="342900" indent="-342900">
              <a:lnSpc>
                <a:spcPts val="2600"/>
              </a:lnSpc>
              <a:buFont typeface="+mj-ea"/>
              <a:buAutoNum type="circleNumDbPlain"/>
            </a:pPr>
            <a:r>
              <a:rPr lang="en-US" altLang="zh-CN" dirty="0">
                <a:latin typeface="Arial" panose="020B0604020202020204" pitchFamily="34" charset="0"/>
                <a:ea typeface="微软雅黑" panose="020B0503020204020204" pitchFamily="34" charset="-122"/>
                <a:cs typeface="Arial" panose="020B0604020202020204" pitchFamily="34" charset="0"/>
              </a:rPr>
              <a:t>Thermal runaway &amp; thermal propagation</a:t>
            </a:r>
            <a:r>
              <a:rPr lang="zh-CN" altLang="en-US" dirty="0">
                <a:latin typeface="Arial" panose="020B0604020202020204" pitchFamily="34" charset="0"/>
                <a:ea typeface="微软雅黑" panose="020B0503020204020204" pitchFamily="34" charset="-122"/>
                <a:cs typeface="Arial" panose="020B0604020202020204" pitchFamily="34" charset="0"/>
              </a:rPr>
              <a:t>；</a:t>
            </a:r>
            <a:endParaRPr lang="en-US" altLang="zh-CN" dirty="0">
              <a:latin typeface="Arial" panose="020B0604020202020204" pitchFamily="34" charset="0"/>
              <a:ea typeface="微软雅黑" panose="020B0503020204020204" pitchFamily="34" charset="-122"/>
              <a:cs typeface="Arial" panose="020B0604020202020204" pitchFamily="34" charset="0"/>
            </a:endParaRPr>
          </a:p>
          <a:p>
            <a:pPr marL="342900" indent="-342900">
              <a:lnSpc>
                <a:spcPts val="2600"/>
              </a:lnSpc>
              <a:buFont typeface="+mj-ea"/>
              <a:buAutoNum type="circleNumDbPlain"/>
            </a:pPr>
            <a:r>
              <a:rPr lang="fr-FR" altLang="zh-CN" strike="sngStrike" dirty="0">
                <a:highlight>
                  <a:srgbClr val="C0C0C0"/>
                </a:highlight>
                <a:latin typeface="Arial" panose="020B0604020202020204" pitchFamily="34" charset="0"/>
                <a:ea typeface="微软雅黑" panose="020B0503020204020204" pitchFamily="34" charset="-122"/>
                <a:cs typeface="Arial" panose="020B0604020202020204" pitchFamily="34" charset="0"/>
              </a:rPr>
              <a:t>Gas flammability</a:t>
            </a:r>
            <a:r>
              <a:rPr lang="zh-CN" altLang="en-US" strike="sngStrike" dirty="0">
                <a:highlight>
                  <a:srgbClr val="C0C0C0"/>
                </a:highlight>
                <a:latin typeface="Arial" panose="020B0604020202020204" pitchFamily="34" charset="0"/>
                <a:ea typeface="微软雅黑" panose="020B0503020204020204" pitchFamily="34" charset="-122"/>
                <a:cs typeface="Arial" panose="020B0604020202020204" pitchFamily="34" charset="0"/>
              </a:rPr>
              <a:t>；</a:t>
            </a:r>
            <a:endParaRPr lang="en-US" altLang="zh-CN" strike="sngStrike" dirty="0">
              <a:highlight>
                <a:srgbClr val="C0C0C0"/>
              </a:highlight>
              <a:latin typeface="Arial" panose="020B0604020202020204" pitchFamily="34" charset="0"/>
              <a:ea typeface="微软雅黑" panose="020B0503020204020204" pitchFamily="34" charset="-122"/>
              <a:cs typeface="Arial" panose="020B0604020202020204" pitchFamily="34" charset="0"/>
            </a:endParaRPr>
          </a:p>
          <a:p>
            <a:pPr marL="342900" indent="-342900">
              <a:lnSpc>
                <a:spcPts val="2600"/>
              </a:lnSpc>
              <a:buFont typeface="+mj-ea"/>
              <a:buAutoNum type="circleNumDbPlain"/>
            </a:pPr>
            <a:r>
              <a:rPr lang="fr-FR" altLang="zh-CN" dirty="0">
                <a:latin typeface="Arial" panose="020B0604020202020204" pitchFamily="34" charset="0"/>
                <a:ea typeface="微软雅黑" panose="020B0503020204020204" pitchFamily="34" charset="-122"/>
                <a:cs typeface="Arial" panose="020B0604020202020204" pitchFamily="34" charset="0"/>
              </a:rPr>
              <a:t>Gas </a:t>
            </a:r>
            <a:r>
              <a:rPr lang="en-US" altLang="zh-CN" dirty="0">
                <a:latin typeface="Arial" panose="020B0604020202020204" pitchFamily="34" charset="0"/>
                <a:ea typeface="微软雅黑" panose="020B0503020204020204" pitchFamily="34" charset="-122"/>
                <a:cs typeface="Arial" panose="020B0604020202020204" pitchFamily="34" charset="0"/>
              </a:rPr>
              <a:t>volume:</a:t>
            </a:r>
            <a:r>
              <a:rPr lang="zh-CN" altLang="en-US" dirty="0">
                <a:latin typeface="Arial" panose="020B0604020202020204" pitchFamily="34" charset="0"/>
                <a:ea typeface="微软雅黑" panose="020B0503020204020204" pitchFamily="34" charset="-122"/>
                <a:cs typeface="Arial" panose="020B0604020202020204" pitchFamily="34" charset="0"/>
              </a:rPr>
              <a:t> </a:t>
            </a:r>
            <a:r>
              <a:rPr lang="en-US" altLang="zh-CN" dirty="0">
                <a:latin typeface="Arial" panose="020B0604020202020204" pitchFamily="34" charset="0"/>
                <a:ea typeface="微软雅黑" panose="020B0503020204020204" pitchFamily="34" charset="-122"/>
                <a:cs typeface="Arial" panose="020B0604020202020204" pitchFamily="34" charset="0"/>
              </a:rPr>
              <a:t>0.25, 25,</a:t>
            </a:r>
            <a:r>
              <a:rPr lang="zh-CN" altLang="en-US" dirty="0">
                <a:latin typeface="Arial" panose="020B0604020202020204" pitchFamily="34" charset="0"/>
                <a:ea typeface="微软雅黑" panose="020B0503020204020204" pitchFamily="34" charset="-122"/>
                <a:cs typeface="Arial" panose="020B0604020202020204" pitchFamily="34" charset="0"/>
              </a:rPr>
              <a:t> </a:t>
            </a:r>
            <a:r>
              <a:rPr lang="en-US" altLang="zh-CN" strike="sngStrike" dirty="0">
                <a:highlight>
                  <a:srgbClr val="C0C0C0"/>
                </a:highlight>
                <a:latin typeface="Arial" panose="020B0604020202020204" pitchFamily="34" charset="0"/>
                <a:ea typeface="微软雅黑" panose="020B0503020204020204" pitchFamily="34" charset="-122"/>
                <a:cs typeface="Arial" panose="020B0604020202020204" pitchFamily="34" charset="0"/>
              </a:rPr>
              <a:t>500</a:t>
            </a:r>
            <a:r>
              <a:rPr lang="en-US" altLang="zh-CN" dirty="0">
                <a:highlight>
                  <a:srgbClr val="C0C0C0"/>
                </a:highlight>
                <a:latin typeface="Arial" panose="020B0604020202020204" pitchFamily="34" charset="0"/>
                <a:ea typeface="微软雅黑" panose="020B0503020204020204" pitchFamily="34" charset="-122"/>
                <a:cs typeface="Arial" panose="020B0604020202020204" pitchFamily="34" charset="0"/>
              </a:rPr>
              <a:t>L</a:t>
            </a:r>
            <a:r>
              <a:rPr lang="zh-CN" altLang="en-US" dirty="0">
                <a:latin typeface="Arial" panose="020B0604020202020204" pitchFamily="34" charset="0"/>
                <a:ea typeface="微软雅黑" panose="020B0503020204020204" pitchFamily="34" charset="-122"/>
                <a:cs typeface="Arial" panose="020B0604020202020204" pitchFamily="34" charset="0"/>
              </a:rPr>
              <a:t>；</a:t>
            </a:r>
            <a:endParaRPr lang="en-US" altLang="zh-CN" dirty="0">
              <a:latin typeface="Arial" panose="020B0604020202020204" pitchFamily="34" charset="0"/>
              <a:ea typeface="微软雅黑" panose="020B0503020204020204" pitchFamily="34" charset="-122"/>
              <a:cs typeface="Arial" panose="020B0604020202020204" pitchFamily="34" charset="0"/>
            </a:endParaRPr>
          </a:p>
          <a:p>
            <a:pPr marL="342900" indent="-342900">
              <a:lnSpc>
                <a:spcPts val="2600"/>
              </a:lnSpc>
              <a:buFont typeface="+mj-ea"/>
              <a:buAutoNum type="circleNumDbPlain"/>
            </a:pPr>
            <a:r>
              <a:rPr lang="en-US" altLang="zh-CN" dirty="0">
                <a:latin typeface="Arial" panose="020B0604020202020204" pitchFamily="34" charset="0"/>
                <a:ea typeface="微软雅黑" panose="020B0503020204020204" pitchFamily="34" charset="-122"/>
                <a:cs typeface="Arial" panose="020B0604020202020204" pitchFamily="34" charset="0"/>
              </a:rPr>
              <a:t>High temperature:</a:t>
            </a:r>
            <a:r>
              <a:rPr lang="zh-CN" altLang="en-US" dirty="0">
                <a:latin typeface="Arial" panose="020B0604020202020204" pitchFamily="34" charset="0"/>
                <a:ea typeface="微软雅黑" panose="020B0503020204020204" pitchFamily="34" charset="-122"/>
                <a:cs typeface="Arial" panose="020B0604020202020204" pitchFamily="34" charset="0"/>
              </a:rPr>
              <a:t> </a:t>
            </a:r>
            <a:r>
              <a:rPr lang="en-US" altLang="zh-CN" dirty="0">
                <a:latin typeface="Arial" panose="020B0604020202020204" pitchFamily="34" charset="0"/>
                <a:ea typeface="微软雅黑" panose="020B0503020204020204" pitchFamily="34" charset="-122"/>
                <a:cs typeface="Arial" panose="020B0604020202020204" pitchFamily="34" charset="0"/>
              </a:rPr>
              <a:t>ΔT&gt;150</a:t>
            </a:r>
            <a:r>
              <a:rPr lang="zh-CN" altLang="en-US" dirty="0">
                <a:latin typeface="Arial" panose="020B0604020202020204" pitchFamily="34" charset="0"/>
                <a:ea typeface="微软雅黑" panose="020B0503020204020204" pitchFamily="34" charset="-122"/>
                <a:cs typeface="Arial" panose="020B0604020202020204" pitchFamily="34" charset="0"/>
              </a:rPr>
              <a:t>℃；</a:t>
            </a:r>
            <a:endParaRPr lang="en-US" altLang="zh-CN" dirty="0">
              <a:latin typeface="Arial" panose="020B0604020202020204" pitchFamily="34" charset="0"/>
              <a:ea typeface="微软雅黑" panose="020B0503020204020204" pitchFamily="34" charset="-122"/>
              <a:cs typeface="Arial" panose="020B0604020202020204" pitchFamily="34" charset="0"/>
            </a:endParaRPr>
          </a:p>
        </p:txBody>
      </p:sp>
      <p:sp>
        <p:nvSpPr>
          <p:cNvPr id="6" name="矩形: 圆角 11">
            <a:extLst>
              <a:ext uri="{FF2B5EF4-FFF2-40B4-BE49-F238E27FC236}">
                <a16:creationId xmlns:a16="http://schemas.microsoft.com/office/drawing/2014/main" id="{D1E2997B-A448-968B-759B-5DEEB70D76BD}"/>
              </a:ext>
            </a:extLst>
          </p:cNvPr>
          <p:cNvSpPr/>
          <p:nvPr/>
        </p:nvSpPr>
        <p:spPr>
          <a:xfrm>
            <a:off x="6403161" y="1913467"/>
            <a:ext cx="5184000" cy="4464000"/>
          </a:xfrm>
          <a:prstGeom prst="roundRect">
            <a:avLst>
              <a:gd name="adj" fmla="val 2621"/>
            </a:avLst>
          </a:prstGeom>
          <a:solidFill>
            <a:schemeClr val="accent5">
              <a:lumMod val="20000"/>
              <a:lumOff val="80000"/>
            </a:schemeClr>
          </a:solidFill>
          <a:ln w="12700">
            <a:miter lim="400000"/>
          </a:ln>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CF28BC45-E049-9CBF-2653-824DEBE1AB87}"/>
              </a:ext>
            </a:extLst>
          </p:cNvPr>
          <p:cNvSpPr txBox="1"/>
          <p:nvPr/>
        </p:nvSpPr>
        <p:spPr>
          <a:xfrm>
            <a:off x="6403162" y="1916461"/>
            <a:ext cx="5184000" cy="27360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600"/>
              </a:lnSpc>
            </a:pPr>
            <a:r>
              <a:rPr lang="en-US" altLang="zh-CN"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5</a:t>
            </a:r>
            <a:r>
              <a:rPr lang="zh-CN" altLang="en-US"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tests</a:t>
            </a:r>
          </a:p>
          <a:p>
            <a:pPr marL="342900" indent="-342900">
              <a:lnSpc>
                <a:spcPts val="2600"/>
              </a:lnSpc>
              <a:buFont typeface="+mj-ea"/>
              <a:buAutoNum type="circleNumDbPlain"/>
            </a:pPr>
            <a:r>
              <a:rPr lang="en-US" altLang="zh-CN" dirty="0">
                <a:latin typeface="Arial" panose="020B0604020202020204" pitchFamily="34" charset="0"/>
                <a:cs typeface="Arial" panose="020B0604020202020204" pitchFamily="34" charset="0"/>
              </a:rPr>
              <a:t>Test T.9:  Cell propagation test</a:t>
            </a:r>
          </a:p>
          <a:p>
            <a:pPr marL="342900" indent="-342900">
              <a:lnSpc>
                <a:spcPts val="2600"/>
              </a:lnSpc>
              <a:buFont typeface="+mj-ea"/>
              <a:buAutoNum type="circleNumDbPlain"/>
            </a:pPr>
            <a:r>
              <a:rPr lang="en-US" altLang="zh-CN" dirty="0">
                <a:latin typeface="Arial" panose="020B0604020202020204" pitchFamily="34" charset="0"/>
                <a:cs typeface="Arial" panose="020B0604020202020204" pitchFamily="34" charset="0"/>
              </a:rPr>
              <a:t>Test T.10: Cell gas volume determination</a:t>
            </a:r>
          </a:p>
          <a:p>
            <a:pPr marL="342900" indent="-342900">
              <a:lnSpc>
                <a:spcPts val="2600"/>
              </a:lnSpc>
              <a:buFont typeface="+mj-ea"/>
              <a:buAutoNum type="circleNumDbPlain"/>
            </a:pPr>
            <a:r>
              <a:rPr lang="en-US" altLang="zh-CN" dirty="0">
                <a:latin typeface="Arial" panose="020B0604020202020204" pitchFamily="34" charset="0"/>
                <a:cs typeface="Arial" panose="020B0604020202020204" pitchFamily="34" charset="0"/>
              </a:rPr>
              <a:t>Test T.11a/b: </a:t>
            </a:r>
            <a:r>
              <a:rPr lang="en-US" altLang="zh-CN" dirty="0">
                <a:highlight>
                  <a:srgbClr val="FFFF00"/>
                </a:highlight>
                <a:latin typeface="Arial" panose="020B0604020202020204" pitchFamily="34" charset="0"/>
                <a:cs typeface="Arial" panose="020B0604020202020204" pitchFamily="34" charset="0"/>
              </a:rPr>
              <a:t>Battery propagation test</a:t>
            </a:r>
          </a:p>
          <a:p>
            <a:pPr marL="342900" indent="-342900">
              <a:lnSpc>
                <a:spcPts val="2600"/>
              </a:lnSpc>
              <a:buFont typeface="+mj-ea"/>
              <a:buAutoNum type="circleNumDbPlain"/>
            </a:pPr>
            <a:r>
              <a:rPr lang="en-US" altLang="zh-CN" dirty="0">
                <a:latin typeface="Arial" panose="020B0604020202020204" pitchFamily="34" charset="0"/>
                <a:cs typeface="Arial" panose="020B0604020202020204" pitchFamily="34" charset="0"/>
              </a:rPr>
              <a:t>Test T.12: Battery gas volume determination</a:t>
            </a:r>
          </a:p>
          <a:p>
            <a:pPr marL="342900" indent="-342900">
              <a:lnSpc>
                <a:spcPts val="2600"/>
              </a:lnSpc>
              <a:buFont typeface="+mj-ea"/>
              <a:buAutoNum type="circleNumDbPlain"/>
            </a:pPr>
            <a:r>
              <a:rPr lang="en-US" altLang="zh-CN" dirty="0">
                <a:latin typeface="Arial" panose="020B0604020202020204" pitchFamily="34" charset="0"/>
                <a:cs typeface="Arial" panose="020B0604020202020204" pitchFamily="34" charset="0"/>
              </a:rPr>
              <a:t>Test T.13: </a:t>
            </a:r>
            <a:r>
              <a:rPr lang="en-US" altLang="zh-CN" dirty="0">
                <a:highlight>
                  <a:srgbClr val="FFFF00"/>
                </a:highlight>
                <a:latin typeface="Arial" panose="020B0604020202020204" pitchFamily="34" charset="0"/>
                <a:cs typeface="Arial" panose="020B0604020202020204" pitchFamily="34" charset="0"/>
              </a:rPr>
              <a:t>Cell, battery or equipment thermal runaway propagation prevention (equivalent air gap determination)</a:t>
            </a:r>
            <a:endParaRPr lang="zh-CN" altLang="en-US" dirty="0">
              <a:highlight>
                <a:srgbClr val="FFFF00"/>
              </a:highlight>
              <a:latin typeface="Arial" panose="020B0604020202020204" pitchFamily="34" charset="0"/>
              <a:cs typeface="Arial" panose="020B0604020202020204" pitchFamily="34" charset="0"/>
            </a:endParaRPr>
          </a:p>
        </p:txBody>
      </p:sp>
      <p:sp>
        <p:nvSpPr>
          <p:cNvPr id="11" name="文本框 10">
            <a:extLst>
              <a:ext uri="{FF2B5EF4-FFF2-40B4-BE49-F238E27FC236}">
                <a16:creationId xmlns:a16="http://schemas.microsoft.com/office/drawing/2014/main" id="{DC3DF0E3-55E5-466A-CA4B-B6F0C43EC15C}"/>
              </a:ext>
            </a:extLst>
          </p:cNvPr>
          <p:cNvSpPr txBox="1"/>
          <p:nvPr/>
        </p:nvSpPr>
        <p:spPr>
          <a:xfrm>
            <a:off x="6408598" y="4607355"/>
            <a:ext cx="5150135" cy="13971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600"/>
              </a:lnSpc>
            </a:pPr>
            <a:r>
              <a:rPr lang="en-US" altLang="zh-CN" b="1" dirty="0">
                <a:latin typeface="Arial" panose="020B0604020202020204" pitchFamily="34" charset="0"/>
                <a:ea typeface="微软雅黑" panose="020B0503020204020204" pitchFamily="34" charset="-122"/>
                <a:cs typeface="Arial" panose="020B0604020202020204" pitchFamily="34" charset="0"/>
              </a:rPr>
              <a:t>Hazard factors</a:t>
            </a:r>
          </a:p>
          <a:p>
            <a:pPr marL="342900" indent="-342900">
              <a:lnSpc>
                <a:spcPts val="2600"/>
              </a:lnSpc>
              <a:buFont typeface="+mj-ea"/>
              <a:buAutoNum type="circleNumDbPlain"/>
            </a:pPr>
            <a:r>
              <a:rPr lang="en-US" altLang="zh-CN" dirty="0">
                <a:latin typeface="Arial" panose="020B0604020202020204" pitchFamily="34" charset="0"/>
                <a:ea typeface="微软雅黑" panose="020B0503020204020204" pitchFamily="34" charset="-122"/>
                <a:cs typeface="Arial" panose="020B0604020202020204" pitchFamily="34" charset="0"/>
              </a:rPr>
              <a:t>Thermal runaway &amp; thermal propagation</a:t>
            </a:r>
            <a:r>
              <a:rPr lang="zh-CN" altLang="en-US" dirty="0">
                <a:latin typeface="Arial" panose="020B0604020202020204" pitchFamily="34" charset="0"/>
                <a:ea typeface="微软雅黑" panose="020B0503020204020204" pitchFamily="34" charset="-122"/>
                <a:cs typeface="Arial" panose="020B0604020202020204" pitchFamily="34" charset="0"/>
              </a:rPr>
              <a:t>；</a:t>
            </a:r>
            <a:endParaRPr lang="en-US" altLang="zh-CN" dirty="0">
              <a:latin typeface="Arial" panose="020B0604020202020204" pitchFamily="34" charset="0"/>
              <a:ea typeface="微软雅黑" panose="020B0503020204020204" pitchFamily="34" charset="-122"/>
              <a:cs typeface="Arial" panose="020B0604020202020204" pitchFamily="34" charset="0"/>
            </a:endParaRPr>
          </a:p>
          <a:p>
            <a:pPr marL="342900" indent="-342900">
              <a:lnSpc>
                <a:spcPts val="2600"/>
              </a:lnSpc>
              <a:buFont typeface="+mj-ea"/>
              <a:buAutoNum type="circleNumDbPlain"/>
            </a:pPr>
            <a:r>
              <a:rPr lang="fr-FR" altLang="zh-CN" dirty="0">
                <a:latin typeface="Arial" panose="020B0604020202020204" pitchFamily="34" charset="0"/>
                <a:ea typeface="微软雅黑" panose="020B0503020204020204" pitchFamily="34" charset="-122"/>
                <a:cs typeface="Arial" panose="020B0604020202020204" pitchFamily="34" charset="0"/>
              </a:rPr>
              <a:t>Gas </a:t>
            </a:r>
            <a:r>
              <a:rPr lang="en-US" altLang="zh-CN" dirty="0">
                <a:latin typeface="Arial" panose="020B0604020202020204" pitchFamily="34" charset="0"/>
                <a:ea typeface="微软雅黑" panose="020B0503020204020204" pitchFamily="34" charset="-122"/>
                <a:cs typeface="Arial" panose="020B0604020202020204" pitchFamily="34" charset="0"/>
              </a:rPr>
              <a:t>volume:</a:t>
            </a:r>
            <a:r>
              <a:rPr lang="zh-CN" altLang="en-US" dirty="0">
                <a:latin typeface="Arial" panose="020B0604020202020204" pitchFamily="34" charset="0"/>
                <a:ea typeface="微软雅黑" panose="020B0503020204020204" pitchFamily="34" charset="-122"/>
                <a:cs typeface="Arial" panose="020B0604020202020204" pitchFamily="34" charset="0"/>
              </a:rPr>
              <a:t> </a:t>
            </a:r>
            <a:r>
              <a:rPr lang="en-US" altLang="zh-CN" dirty="0">
                <a:highlight>
                  <a:srgbClr val="FFFF00"/>
                </a:highlight>
                <a:latin typeface="Arial" panose="020B0604020202020204" pitchFamily="34" charset="0"/>
                <a:ea typeface="微软雅黑" panose="020B0503020204020204" pitchFamily="34" charset="-122"/>
                <a:cs typeface="Arial" panose="020B0604020202020204" pitchFamily="34" charset="0"/>
              </a:rPr>
              <a:t>0.25</a:t>
            </a:r>
            <a:r>
              <a:rPr lang="en-US" altLang="zh-CN" dirty="0">
                <a:latin typeface="Arial" panose="020B0604020202020204" pitchFamily="34" charset="0"/>
                <a:ea typeface="微软雅黑" panose="020B0503020204020204" pitchFamily="34" charset="-122"/>
                <a:cs typeface="Arial" panose="020B0604020202020204" pitchFamily="34" charset="0"/>
              </a:rPr>
              <a:t>, 25L</a:t>
            </a:r>
            <a:r>
              <a:rPr lang="zh-CN" altLang="en-US" dirty="0">
                <a:latin typeface="Arial" panose="020B0604020202020204" pitchFamily="34" charset="0"/>
                <a:ea typeface="微软雅黑" panose="020B0503020204020204" pitchFamily="34" charset="-122"/>
                <a:cs typeface="Arial" panose="020B0604020202020204" pitchFamily="34" charset="0"/>
              </a:rPr>
              <a:t>；</a:t>
            </a:r>
            <a:endParaRPr lang="en-US" altLang="zh-CN" dirty="0">
              <a:latin typeface="Arial" panose="020B0604020202020204" pitchFamily="34" charset="0"/>
              <a:ea typeface="微软雅黑" panose="020B0503020204020204" pitchFamily="34" charset="-122"/>
              <a:cs typeface="Arial" panose="020B0604020202020204" pitchFamily="34" charset="0"/>
            </a:endParaRPr>
          </a:p>
          <a:p>
            <a:pPr marL="342900" indent="-342900">
              <a:lnSpc>
                <a:spcPts val="2600"/>
              </a:lnSpc>
              <a:buFont typeface="+mj-ea"/>
              <a:buAutoNum type="circleNumDbPlain"/>
            </a:pPr>
            <a:r>
              <a:rPr lang="en-US" altLang="zh-CN" dirty="0">
                <a:latin typeface="Arial" panose="020B0604020202020204" pitchFamily="34" charset="0"/>
                <a:ea typeface="微软雅黑" panose="020B0503020204020204" pitchFamily="34" charset="-122"/>
                <a:cs typeface="Arial" panose="020B0604020202020204" pitchFamily="34" charset="0"/>
              </a:rPr>
              <a:t>High temperature:</a:t>
            </a:r>
            <a:r>
              <a:rPr lang="zh-CN" altLang="en-US" dirty="0">
                <a:latin typeface="Arial" panose="020B0604020202020204" pitchFamily="34" charset="0"/>
                <a:ea typeface="微软雅黑" panose="020B0503020204020204" pitchFamily="34" charset="-122"/>
                <a:cs typeface="Arial" panose="020B0604020202020204" pitchFamily="34" charset="0"/>
              </a:rPr>
              <a:t> </a:t>
            </a:r>
            <a:r>
              <a:rPr lang="en-US" altLang="zh-CN" dirty="0">
                <a:latin typeface="Arial" panose="020B0604020202020204" pitchFamily="34" charset="0"/>
                <a:ea typeface="微软雅黑" panose="020B0503020204020204" pitchFamily="34" charset="-122"/>
                <a:cs typeface="Arial" panose="020B0604020202020204" pitchFamily="34" charset="0"/>
              </a:rPr>
              <a:t>ΔT&gt;150</a:t>
            </a:r>
            <a:r>
              <a:rPr lang="zh-CN" altLang="en-US" dirty="0">
                <a:latin typeface="Arial" panose="020B0604020202020204" pitchFamily="34" charset="0"/>
                <a:ea typeface="微软雅黑" panose="020B0503020204020204" pitchFamily="34" charset="-122"/>
                <a:cs typeface="Arial" panose="020B0604020202020204" pitchFamily="34" charset="0"/>
              </a:rPr>
              <a:t>℃；</a:t>
            </a:r>
            <a:endParaRPr lang="en-US" altLang="zh-CN" dirty="0">
              <a:latin typeface="Arial" panose="020B0604020202020204" pitchFamily="34" charset="0"/>
              <a:ea typeface="微软雅黑" panose="020B0503020204020204" pitchFamily="34" charset="-122"/>
              <a:cs typeface="Arial" panose="020B0604020202020204" pitchFamily="34" charset="0"/>
            </a:endParaRPr>
          </a:p>
        </p:txBody>
      </p:sp>
      <p:sp>
        <p:nvSpPr>
          <p:cNvPr id="15" name="箭头: 右 14">
            <a:extLst>
              <a:ext uri="{FF2B5EF4-FFF2-40B4-BE49-F238E27FC236}">
                <a16:creationId xmlns:a16="http://schemas.microsoft.com/office/drawing/2014/main" id="{50FC961B-28D0-A7A2-C241-DFD79002888A}"/>
              </a:ext>
            </a:extLst>
          </p:cNvPr>
          <p:cNvSpPr/>
          <p:nvPr/>
        </p:nvSpPr>
        <p:spPr>
          <a:xfrm>
            <a:off x="5952000" y="3896758"/>
            <a:ext cx="288000" cy="288000"/>
          </a:xfrm>
          <a:prstGeom prst="rightArrow">
            <a:avLst/>
          </a:prstGeom>
          <a:solidFill>
            <a:schemeClr val="tx2"/>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 name="文本框 1">
            <a:extLst>
              <a:ext uri="{FF2B5EF4-FFF2-40B4-BE49-F238E27FC236}">
                <a16:creationId xmlns:a16="http://schemas.microsoft.com/office/drawing/2014/main" id="{9CA0DB9F-0040-479E-070B-D5EAD953D39A}"/>
              </a:ext>
            </a:extLst>
          </p:cNvPr>
          <p:cNvSpPr txBox="1"/>
          <p:nvPr/>
        </p:nvSpPr>
        <p:spPr>
          <a:xfrm>
            <a:off x="222428" y="6408456"/>
            <a:ext cx="5729572"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en-US" altLang="zh-CN" sz="1200" i="0" u="none" strike="noStrike" cap="none" spc="0" normalizeH="0" baseline="0" dirty="0">
                <a:ln>
                  <a:noFill/>
                </a:ln>
                <a:solidFill>
                  <a:srgbClr val="000000"/>
                </a:solidFill>
                <a:effectLst/>
                <a:uFillTx/>
                <a:latin typeface="Times New Roman" panose="02020603050405020304" pitchFamily="18" charset="0"/>
                <a:cs typeface="Times New Roman" panose="02020603050405020304" pitchFamily="18" charset="0"/>
                <a:sym typeface="等线"/>
              </a:rPr>
              <a:t>Experts from Belgium, France, RECHARGE on behalf of the IWG</a:t>
            </a:r>
            <a:r>
              <a:rPr lang="en-US" altLang="zh-CN" sz="1200" dirty="0">
                <a:latin typeface="Times New Roman" panose="02020603050405020304" pitchFamily="18" charset="0"/>
                <a:cs typeface="Times New Roman" panose="02020603050405020304" pitchFamily="18" charset="0"/>
              </a:rPr>
              <a:t>.</a:t>
            </a:r>
            <a:r>
              <a:rPr lang="zh-CN" altLang="en-US" sz="1200" dirty="0">
                <a:latin typeface="Times New Roman" panose="02020603050405020304" pitchFamily="18" charset="0"/>
                <a:cs typeface="Times New Roman" panose="02020603050405020304" pitchFamily="18" charset="0"/>
              </a:rPr>
              <a:t> </a:t>
            </a:r>
            <a:r>
              <a:rPr kumimoji="0" lang="en-US" altLang="zh-CN" sz="1200" i="0" u="none" strike="noStrike" cap="none" spc="0" normalizeH="0" baseline="0" dirty="0">
                <a:ln>
                  <a:noFill/>
                </a:ln>
                <a:solidFill>
                  <a:srgbClr val="000000"/>
                </a:solidFill>
                <a:effectLst/>
                <a:uFillTx/>
                <a:latin typeface="Times New Roman" panose="02020603050405020304" pitchFamily="18" charset="0"/>
                <a:cs typeface="Times New Roman" panose="02020603050405020304" pitchFamily="18" charset="0"/>
                <a:sym typeface="等线"/>
              </a:rPr>
              <a:t>Hazard-based system for classification of lithium batteries. UN</a:t>
            </a:r>
            <a:r>
              <a:rPr lang="en-US" altLang="zh-CN" sz="1200" dirty="0">
                <a:latin typeface="Times New Roman" panose="02020603050405020304" pitchFamily="18" charset="0"/>
                <a:cs typeface="Times New Roman" panose="02020603050405020304" pitchFamily="18" charset="0"/>
              </a:rPr>
              <a:t>/SCETDG/66/INF.32.</a:t>
            </a:r>
            <a:endParaRPr kumimoji="0" lang="zh-CN" altLang="en-US" sz="1200" i="0" u="none" strike="noStrike" cap="none" spc="0" normalizeH="0" baseline="0" dirty="0">
              <a:ln>
                <a:noFill/>
              </a:ln>
              <a:solidFill>
                <a:srgbClr val="000000"/>
              </a:solidFill>
              <a:effectLst/>
              <a:uFillTx/>
              <a:latin typeface="Times New Roman" panose="02020603050405020304" pitchFamily="18" charset="0"/>
              <a:cs typeface="Times New Roman" panose="02020603050405020304" pitchFamily="18" charset="0"/>
              <a:sym typeface="等线"/>
            </a:endParaRPr>
          </a:p>
        </p:txBody>
      </p:sp>
      <p:sp>
        <p:nvSpPr>
          <p:cNvPr id="3" name="文本框 2">
            <a:extLst>
              <a:ext uri="{FF2B5EF4-FFF2-40B4-BE49-F238E27FC236}">
                <a16:creationId xmlns:a16="http://schemas.microsoft.com/office/drawing/2014/main" id="{C52FAF4A-CE4E-AEB5-1C2D-5C6953F3AA75}"/>
              </a:ext>
            </a:extLst>
          </p:cNvPr>
          <p:cNvSpPr txBox="1"/>
          <p:nvPr/>
        </p:nvSpPr>
        <p:spPr>
          <a:xfrm>
            <a:off x="579655" y="1333174"/>
            <a:ext cx="10845950" cy="4636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50000"/>
              </a:lnSpc>
            </a:pPr>
            <a:r>
              <a:rPr lang="en-US" altLang="zh-CN" dirty="0">
                <a:latin typeface="Arial" panose="020B0604020202020204" pitchFamily="34" charset="0"/>
                <a:cs typeface="Arial" panose="020B0604020202020204" pitchFamily="34" charset="0"/>
              </a:rPr>
              <a:t>Great progress on the classification system under IWG and everyone’s efforts,</a:t>
            </a:r>
            <a:r>
              <a:rPr lang="zh-CN" altLang="en-US"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but</a:t>
            </a:r>
            <a:r>
              <a:rPr lang="zh-CN" altLang="en-US"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some</a:t>
            </a:r>
            <a:r>
              <a:rPr lang="zh-CN" altLang="en-US" dirty="0">
                <a:latin typeface="Arial" panose="020B0604020202020204" pitchFamily="34" charset="0"/>
                <a:cs typeface="Arial" panose="020B0604020202020204" pitchFamily="34" charset="0"/>
              </a:rPr>
              <a:t> </a:t>
            </a:r>
            <a:r>
              <a:rPr lang="en-US" altLang="zh-CN" dirty="0">
                <a:latin typeface="Arial" panose="020B0604020202020204" pitchFamily="34" charset="0"/>
                <a:cs typeface="Arial" panose="020B0604020202020204" pitchFamily="34" charset="0"/>
              </a:rPr>
              <a:t>issues</a:t>
            </a:r>
            <a:r>
              <a:rPr lang="en-US" altLang="zh-CN" sz="1600" dirty="0">
                <a:latin typeface="Arial" panose="020B0604020202020204" pitchFamily="34" charset="0"/>
                <a:cs typeface="Arial" panose="020B0604020202020204" pitchFamily="34" charset="0"/>
              </a:rPr>
              <a:t> still</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exist. </a:t>
            </a:r>
          </a:p>
        </p:txBody>
      </p:sp>
    </p:spTree>
    <p:extLst>
      <p:ext uri="{BB962C8B-B14F-4D97-AF65-F5344CB8AC3E}">
        <p14:creationId xmlns:p14="http://schemas.microsoft.com/office/powerpoint/2010/main" val="75298445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E58FD-868E-FBEE-4AFB-747602C60E46}"/>
            </a:ext>
          </a:extLst>
        </p:cNvPr>
        <p:cNvGrpSpPr/>
        <p:nvPr/>
      </p:nvGrpSpPr>
      <p:grpSpPr>
        <a:xfrm>
          <a:off x="0" y="0"/>
          <a:ext cx="0" cy="0"/>
          <a:chOff x="0" y="0"/>
          <a:chExt cx="0" cy="0"/>
        </a:xfrm>
      </p:grpSpPr>
      <p:sp>
        <p:nvSpPr>
          <p:cNvPr id="28" name="矩形: 圆角 11">
            <a:extLst>
              <a:ext uri="{FF2B5EF4-FFF2-40B4-BE49-F238E27FC236}">
                <a16:creationId xmlns:a16="http://schemas.microsoft.com/office/drawing/2014/main" id="{16D43DEC-5D26-7CBC-49C1-F2457C726551}"/>
              </a:ext>
            </a:extLst>
          </p:cNvPr>
          <p:cNvSpPr/>
          <p:nvPr/>
        </p:nvSpPr>
        <p:spPr>
          <a:xfrm>
            <a:off x="514116" y="1689358"/>
            <a:ext cx="11223603" cy="4899699"/>
          </a:xfrm>
          <a:prstGeom prst="roundRect">
            <a:avLst>
              <a:gd name="adj" fmla="val 1855"/>
            </a:avLst>
          </a:prstGeom>
          <a:solidFill>
            <a:schemeClr val="accent5">
              <a:lumMod val="20000"/>
              <a:lumOff val="80000"/>
            </a:schemeClr>
          </a:solidFill>
          <a:ln w="12700">
            <a:miter lim="400000"/>
          </a:ln>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68" name="矩形 3">
            <a:extLst>
              <a:ext uri="{FF2B5EF4-FFF2-40B4-BE49-F238E27FC236}">
                <a16:creationId xmlns:a16="http://schemas.microsoft.com/office/drawing/2014/main" id="{20DF92BC-0AB3-ED6D-8232-200FC59C0634}"/>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69" name="矩形 4">
            <a:extLst>
              <a:ext uri="{FF2B5EF4-FFF2-40B4-BE49-F238E27FC236}">
                <a16:creationId xmlns:a16="http://schemas.microsoft.com/office/drawing/2014/main" id="{89707168-8041-4618-FB81-718081CB6255}"/>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8E170F15-EE11-B82D-0307-ECDA5EA448B7}"/>
              </a:ext>
            </a:extLst>
          </p:cNvPr>
          <p:cNvSpPr txBox="1"/>
          <p:nvPr/>
        </p:nvSpPr>
        <p:spPr>
          <a:xfrm>
            <a:off x="1" y="439384"/>
            <a:ext cx="3171824"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1. </a:t>
            </a:r>
            <a:r>
              <a:rPr lang="fr-FR"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Classification Scheme</a:t>
            </a:r>
            <a:endPar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 name="灯片编号占位符 3">
            <a:extLst>
              <a:ext uri="{FF2B5EF4-FFF2-40B4-BE49-F238E27FC236}">
                <a16:creationId xmlns:a16="http://schemas.microsoft.com/office/drawing/2014/main" id="{C1441E23-DAF5-E051-B083-13BBE4216ABD}"/>
              </a:ext>
            </a:extLst>
          </p:cNvPr>
          <p:cNvSpPr>
            <a:spLocks noGrp="1"/>
          </p:cNvSpPr>
          <p:nvPr>
            <p:ph type="sldNum" sz="quarter" idx="2"/>
          </p:nvPr>
        </p:nvSpPr>
        <p:spPr>
          <a:xfrm>
            <a:off x="11095106" y="6509188"/>
            <a:ext cx="174084" cy="276999"/>
          </a:xfrm>
        </p:spPr>
        <p:txBody>
          <a:bodyPr/>
          <a:lstStyle/>
          <a:p>
            <a:fld id="{86CB4B4D-7CA3-9044-876B-883B54F8677D}" type="slidenum">
              <a:rPr lang="en-US" altLang="zh-CN" smtClean="0"/>
              <a:t>3</a:t>
            </a:fld>
            <a:endParaRPr lang="zh-CN" altLang="en-US"/>
          </a:p>
        </p:txBody>
      </p:sp>
      <p:pic>
        <p:nvPicPr>
          <p:cNvPr id="17" name="图片 16">
            <a:extLst>
              <a:ext uri="{FF2B5EF4-FFF2-40B4-BE49-F238E27FC236}">
                <a16:creationId xmlns:a16="http://schemas.microsoft.com/office/drawing/2014/main" id="{CB607769-B5D0-1D3A-46CB-6A00187A708F}"/>
              </a:ext>
            </a:extLst>
          </p:cNvPr>
          <p:cNvPicPr>
            <a:picLocks noChangeAspect="1"/>
          </p:cNvPicPr>
          <p:nvPr/>
        </p:nvPicPr>
        <p:blipFill>
          <a:blip r:embed="rId3"/>
          <a:stretch>
            <a:fillRect/>
          </a:stretch>
        </p:blipFill>
        <p:spPr>
          <a:xfrm>
            <a:off x="6492205" y="1937183"/>
            <a:ext cx="5040000" cy="2439474"/>
          </a:xfrm>
          <a:prstGeom prst="rect">
            <a:avLst/>
          </a:prstGeom>
        </p:spPr>
      </p:pic>
      <p:pic>
        <p:nvPicPr>
          <p:cNvPr id="21" name="图片 20">
            <a:extLst>
              <a:ext uri="{FF2B5EF4-FFF2-40B4-BE49-F238E27FC236}">
                <a16:creationId xmlns:a16="http://schemas.microsoft.com/office/drawing/2014/main" id="{351CD7A3-C3E4-5121-9178-DE0D7C9284C9}"/>
              </a:ext>
            </a:extLst>
          </p:cNvPr>
          <p:cNvPicPr>
            <a:picLocks noChangeAspect="1"/>
          </p:cNvPicPr>
          <p:nvPr/>
        </p:nvPicPr>
        <p:blipFill>
          <a:blip r:embed="rId4"/>
          <a:stretch>
            <a:fillRect/>
          </a:stretch>
        </p:blipFill>
        <p:spPr>
          <a:xfrm>
            <a:off x="729294" y="1797915"/>
            <a:ext cx="5040000" cy="2718011"/>
          </a:xfrm>
          <a:prstGeom prst="rect">
            <a:avLst/>
          </a:prstGeom>
        </p:spPr>
      </p:pic>
      <p:sp>
        <p:nvSpPr>
          <p:cNvPr id="25" name="文本框 24">
            <a:extLst>
              <a:ext uri="{FF2B5EF4-FFF2-40B4-BE49-F238E27FC236}">
                <a16:creationId xmlns:a16="http://schemas.microsoft.com/office/drawing/2014/main" id="{B679AE8A-99AD-D277-C020-1431B510389B}"/>
              </a:ext>
            </a:extLst>
          </p:cNvPr>
          <p:cNvSpPr txBox="1"/>
          <p:nvPr/>
        </p:nvSpPr>
        <p:spPr>
          <a:xfrm>
            <a:off x="534426" y="6222702"/>
            <a:ext cx="44280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400" dirty="0">
                <a:latin typeface="Arial" panose="020B0604020202020204" pitchFamily="34" charset="0"/>
                <a:cs typeface="Arial" panose="020B0604020202020204" pitchFamily="34" charset="0"/>
              </a:rPr>
              <a:t>Specific gas volume per unit-energy </a:t>
            </a:r>
            <a:r>
              <a:rPr lang="en-US" altLang="zh-CN" sz="1400" b="1" i="1" dirty="0">
                <a:latin typeface="Arial" panose="020B0604020202020204" pitchFamily="34" charset="0"/>
                <a:cs typeface="Arial" panose="020B0604020202020204" pitchFamily="34" charset="0"/>
              </a:rPr>
              <a:t>V</a:t>
            </a:r>
            <a:r>
              <a:rPr lang="en-US" altLang="zh-CN" sz="1400" b="1" i="1" baseline="-25000" dirty="0">
                <a:latin typeface="Arial" panose="020B0604020202020204" pitchFamily="34" charset="0"/>
                <a:cs typeface="Arial" panose="020B0604020202020204" pitchFamily="34" charset="0"/>
              </a:rPr>
              <a:t>E </a:t>
            </a:r>
            <a:r>
              <a:rPr lang="zh-CN" altLang="en-US" sz="1400" b="1" strike="sngStrike" dirty="0">
                <a:latin typeface="Arial" panose="020B0604020202020204" pitchFamily="34" charset="0"/>
                <a:cs typeface="Arial" panose="020B0604020202020204" pitchFamily="34" charset="0"/>
              </a:rPr>
              <a:t>（</a:t>
            </a:r>
            <a:r>
              <a:rPr lang="en-US" altLang="zh-CN" sz="1400" b="1" strike="sngStrike" dirty="0">
                <a:latin typeface="Arial" panose="020B0604020202020204" pitchFamily="34" charset="0"/>
                <a:cs typeface="Arial" panose="020B0604020202020204" pitchFamily="34" charset="0"/>
              </a:rPr>
              <a:t>T.10/T.12</a:t>
            </a:r>
            <a:r>
              <a:rPr lang="zh-CN" altLang="en-US" sz="1400" b="1" strike="sngStrike" dirty="0">
                <a:latin typeface="Arial" panose="020B0604020202020204" pitchFamily="34" charset="0"/>
                <a:cs typeface="Arial" panose="020B0604020202020204" pitchFamily="34" charset="0"/>
              </a:rPr>
              <a:t>）</a:t>
            </a:r>
            <a:r>
              <a:rPr lang="en-US" altLang="zh-CN" sz="1400" b="1" strike="sngStrike" dirty="0">
                <a:latin typeface="Arial" panose="020B0604020202020204" pitchFamily="34" charset="0"/>
                <a:cs typeface="Arial" panose="020B0604020202020204" pitchFamily="34" charset="0"/>
              </a:rPr>
              <a:t> </a:t>
            </a:r>
            <a:endParaRPr lang="zh-CN" altLang="en-US" sz="1400" strike="sngStrike" dirty="0">
              <a:latin typeface="Arial" panose="020B0604020202020204" pitchFamily="34" charset="0"/>
              <a:cs typeface="Arial" panose="020B0604020202020204" pitchFamily="34" charset="0"/>
            </a:endParaRPr>
          </a:p>
        </p:txBody>
      </p:sp>
      <p:pic>
        <p:nvPicPr>
          <p:cNvPr id="26" name="图片 25">
            <a:extLst>
              <a:ext uri="{FF2B5EF4-FFF2-40B4-BE49-F238E27FC236}">
                <a16:creationId xmlns:a16="http://schemas.microsoft.com/office/drawing/2014/main" id="{A4C8BDDB-2B9C-13EA-5C96-375AF0014BA5}"/>
              </a:ext>
            </a:extLst>
          </p:cNvPr>
          <p:cNvPicPr>
            <a:picLocks noChangeAspect="1"/>
          </p:cNvPicPr>
          <p:nvPr/>
        </p:nvPicPr>
        <p:blipFill>
          <a:blip r:embed="rId5"/>
          <a:stretch>
            <a:fillRect/>
          </a:stretch>
        </p:blipFill>
        <p:spPr>
          <a:xfrm>
            <a:off x="9507268" y="4598659"/>
            <a:ext cx="1951841" cy="1584000"/>
          </a:xfrm>
          <a:prstGeom prst="rect">
            <a:avLst/>
          </a:prstGeom>
        </p:spPr>
      </p:pic>
      <p:pic>
        <p:nvPicPr>
          <p:cNvPr id="27" name="图片 26">
            <a:extLst>
              <a:ext uri="{FF2B5EF4-FFF2-40B4-BE49-F238E27FC236}">
                <a16:creationId xmlns:a16="http://schemas.microsoft.com/office/drawing/2014/main" id="{F828EB4B-17F6-3BF0-47CD-6904C8EEC780}"/>
              </a:ext>
            </a:extLst>
          </p:cNvPr>
          <p:cNvPicPr>
            <a:picLocks noChangeAspect="1"/>
          </p:cNvPicPr>
          <p:nvPr/>
        </p:nvPicPr>
        <p:blipFill>
          <a:blip r:embed="rId6"/>
          <a:srcRect t="6183" r="5794"/>
          <a:stretch>
            <a:fillRect/>
          </a:stretch>
        </p:blipFill>
        <p:spPr>
          <a:xfrm>
            <a:off x="729294" y="4593868"/>
            <a:ext cx="3888000" cy="1664003"/>
          </a:xfrm>
          <a:prstGeom prst="rect">
            <a:avLst/>
          </a:prstGeom>
        </p:spPr>
      </p:pic>
      <p:sp>
        <p:nvSpPr>
          <p:cNvPr id="29" name="文本框 28">
            <a:extLst>
              <a:ext uri="{FF2B5EF4-FFF2-40B4-BE49-F238E27FC236}">
                <a16:creationId xmlns:a16="http://schemas.microsoft.com/office/drawing/2014/main" id="{BE6618C0-A15A-8E08-08C5-DAD2AF6593B5}"/>
              </a:ext>
            </a:extLst>
          </p:cNvPr>
          <p:cNvSpPr txBox="1"/>
          <p:nvPr/>
        </p:nvSpPr>
        <p:spPr>
          <a:xfrm>
            <a:off x="5376379" y="6219066"/>
            <a:ext cx="57600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400" dirty="0">
                <a:latin typeface="Arial" panose="020B0604020202020204" pitchFamily="34" charset="0"/>
                <a:cs typeface="Arial" panose="020B0604020202020204" pitchFamily="34" charset="0"/>
              </a:rPr>
              <a:t>The mixed gases from current Libs TR are definitely </a:t>
            </a:r>
            <a:r>
              <a:rPr lang="en-US" altLang="zh-CN" sz="1400" b="1" dirty="0">
                <a:latin typeface="Arial" panose="020B0604020202020204" pitchFamily="34" charset="0"/>
                <a:cs typeface="Arial" panose="020B0604020202020204" pitchFamily="34" charset="0"/>
              </a:rPr>
              <a:t>flammable </a:t>
            </a:r>
            <a:r>
              <a:rPr lang="en-US" altLang="zh-CN" sz="1400" b="1" strike="sngStrike" dirty="0">
                <a:latin typeface="Arial" panose="020B0604020202020204" pitchFamily="34" charset="0"/>
                <a:cs typeface="Arial" panose="020B0604020202020204" pitchFamily="34" charset="0"/>
              </a:rPr>
              <a:t>(T.13)</a:t>
            </a:r>
            <a:endParaRPr lang="zh-CN" altLang="en-US" sz="1400" b="1" strike="sngStrike" dirty="0">
              <a:latin typeface="Arial" panose="020B0604020202020204" pitchFamily="34" charset="0"/>
              <a:cs typeface="Arial" panose="020B0604020202020204" pitchFamily="34" charset="0"/>
            </a:endParaRPr>
          </a:p>
        </p:txBody>
      </p:sp>
      <p:sp>
        <p:nvSpPr>
          <p:cNvPr id="32" name="文本框 31">
            <a:extLst>
              <a:ext uri="{FF2B5EF4-FFF2-40B4-BE49-F238E27FC236}">
                <a16:creationId xmlns:a16="http://schemas.microsoft.com/office/drawing/2014/main" id="{5B109A4B-5C03-1D43-8F0F-C16E42A6BC46}"/>
              </a:ext>
            </a:extLst>
          </p:cNvPr>
          <p:cNvSpPr txBox="1"/>
          <p:nvPr/>
        </p:nvSpPr>
        <p:spPr>
          <a:xfrm>
            <a:off x="378616" y="6580905"/>
            <a:ext cx="11299268"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1200" dirty="0">
                <a:latin typeface="Arial" panose="020B0604020202020204" pitchFamily="34" charset="0"/>
                <a:cs typeface="Arial" panose="020B0604020202020204" pitchFamily="34" charset="0"/>
              </a:rPr>
              <a:t>ST/SG/AC.10/C.3/2025/57 Comments on the hazard-based system for classification of lithium batteries Transmitted by the experts from China, and IWG meetings. </a:t>
            </a:r>
            <a:endParaRPr lang="zh-CN" altLang="en-US" sz="1200" dirty="0">
              <a:latin typeface="Arial" panose="020B0604020202020204" pitchFamily="34" charset="0"/>
              <a:cs typeface="Arial" panose="020B0604020202020204" pitchFamily="34" charset="0"/>
            </a:endParaRPr>
          </a:p>
        </p:txBody>
      </p:sp>
      <p:sp>
        <p:nvSpPr>
          <p:cNvPr id="36" name="文本框 35">
            <a:extLst>
              <a:ext uri="{FF2B5EF4-FFF2-40B4-BE49-F238E27FC236}">
                <a16:creationId xmlns:a16="http://schemas.microsoft.com/office/drawing/2014/main" id="{855FD0E9-71AB-E10D-EE05-502E5243EE09}"/>
              </a:ext>
            </a:extLst>
          </p:cNvPr>
          <p:cNvSpPr txBox="1"/>
          <p:nvPr/>
        </p:nvSpPr>
        <p:spPr>
          <a:xfrm>
            <a:off x="2484959" y="1241895"/>
            <a:ext cx="7875495"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dirty="0">
                <a:latin typeface="Arial" panose="020B0604020202020204" pitchFamily="34" charset="0"/>
                <a:cs typeface="Arial" panose="020B0604020202020204" pitchFamily="34" charset="0"/>
              </a:rPr>
              <a:t>Many ideas and suggestions have been proposed by Chinese experts.</a:t>
            </a:r>
            <a:endParaRPr lang="zh-CN" altLang="en-US" dirty="0">
              <a:latin typeface="Arial" panose="020B0604020202020204" pitchFamily="34" charset="0"/>
              <a:cs typeface="Arial" panose="020B0604020202020204" pitchFamily="34" charset="0"/>
            </a:endParaRPr>
          </a:p>
        </p:txBody>
      </p:sp>
      <p:pic>
        <p:nvPicPr>
          <p:cNvPr id="3" name="图片 2">
            <a:extLst>
              <a:ext uri="{FF2B5EF4-FFF2-40B4-BE49-F238E27FC236}">
                <a16:creationId xmlns:a16="http://schemas.microsoft.com/office/drawing/2014/main" id="{5FBEA493-0BFA-E18E-4732-D8C665A4C914}"/>
              </a:ext>
            </a:extLst>
          </p:cNvPr>
          <p:cNvPicPr>
            <a:picLocks noChangeAspect="1"/>
          </p:cNvPicPr>
          <p:nvPr/>
        </p:nvPicPr>
        <p:blipFill>
          <a:blip r:embed="rId7"/>
          <a:srcRect t="10662" r="7020" b="14029"/>
          <a:stretch>
            <a:fillRect/>
          </a:stretch>
        </p:blipFill>
        <p:spPr>
          <a:xfrm>
            <a:off x="4752793" y="4593868"/>
            <a:ext cx="4664629" cy="1656000"/>
          </a:xfrm>
          <a:prstGeom prst="rect">
            <a:avLst/>
          </a:prstGeom>
        </p:spPr>
      </p:pic>
      <p:sp>
        <p:nvSpPr>
          <p:cNvPr id="6" name="文本框 5">
            <a:extLst>
              <a:ext uri="{FF2B5EF4-FFF2-40B4-BE49-F238E27FC236}">
                <a16:creationId xmlns:a16="http://schemas.microsoft.com/office/drawing/2014/main" id="{7989681F-27B4-D399-ED9C-17B7B341C439}"/>
              </a:ext>
            </a:extLst>
          </p:cNvPr>
          <p:cNvSpPr txBox="1"/>
          <p:nvPr/>
        </p:nvSpPr>
        <p:spPr>
          <a:xfrm>
            <a:off x="5178869" y="1643994"/>
            <a:ext cx="2957101"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No more than 4 categories</a:t>
            </a:r>
            <a:endParaRPr lang="zh-CN" alt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802013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1A2CC-BE19-85F7-D40E-AE00FC49AA6E}"/>
            </a:ext>
          </a:extLst>
        </p:cNvPr>
        <p:cNvGrpSpPr/>
        <p:nvPr/>
      </p:nvGrpSpPr>
      <p:grpSpPr>
        <a:xfrm>
          <a:off x="0" y="0"/>
          <a:ext cx="0" cy="0"/>
          <a:chOff x="0" y="0"/>
          <a:chExt cx="0" cy="0"/>
        </a:xfrm>
      </p:grpSpPr>
      <p:sp>
        <p:nvSpPr>
          <p:cNvPr id="68" name="矩形 3">
            <a:extLst>
              <a:ext uri="{FF2B5EF4-FFF2-40B4-BE49-F238E27FC236}">
                <a16:creationId xmlns:a16="http://schemas.microsoft.com/office/drawing/2014/main" id="{00A8574F-497B-E9C3-6D66-552DDD457EA6}"/>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69" name="矩形 4">
            <a:extLst>
              <a:ext uri="{FF2B5EF4-FFF2-40B4-BE49-F238E27FC236}">
                <a16:creationId xmlns:a16="http://schemas.microsoft.com/office/drawing/2014/main" id="{D397B887-B045-0AF7-B6D6-26070CBA094B}"/>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7605D5FB-1D17-214E-B4FA-905C444F2E9D}"/>
              </a:ext>
            </a:extLst>
          </p:cNvPr>
          <p:cNvSpPr txBox="1"/>
          <p:nvPr/>
        </p:nvSpPr>
        <p:spPr>
          <a:xfrm>
            <a:off x="1" y="439384"/>
            <a:ext cx="3171824"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1. </a:t>
            </a:r>
            <a:r>
              <a:rPr lang="fr-FR"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Classification Scheme</a:t>
            </a:r>
            <a:endPar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 name="灯片编号占位符 3">
            <a:extLst>
              <a:ext uri="{FF2B5EF4-FFF2-40B4-BE49-F238E27FC236}">
                <a16:creationId xmlns:a16="http://schemas.microsoft.com/office/drawing/2014/main" id="{0520E19E-EE2E-5433-B2B8-DD8F3F6AEA9B}"/>
              </a:ext>
            </a:extLst>
          </p:cNvPr>
          <p:cNvSpPr>
            <a:spLocks noGrp="1"/>
          </p:cNvSpPr>
          <p:nvPr>
            <p:ph type="sldNum" sz="quarter" idx="2"/>
          </p:nvPr>
        </p:nvSpPr>
        <p:spPr>
          <a:xfrm>
            <a:off x="11095106" y="6509188"/>
            <a:ext cx="174084" cy="276999"/>
          </a:xfrm>
        </p:spPr>
        <p:txBody>
          <a:bodyPr/>
          <a:lstStyle/>
          <a:p>
            <a:fld id="{86CB4B4D-7CA3-9044-876B-883B54F8677D}" type="slidenum">
              <a:rPr lang="en-US" altLang="zh-CN" smtClean="0"/>
              <a:t>4</a:t>
            </a:fld>
            <a:endParaRPr lang="zh-CN" altLang="en-US"/>
          </a:p>
        </p:txBody>
      </p:sp>
      <p:sp>
        <p:nvSpPr>
          <p:cNvPr id="6" name="矩形: 圆角 11">
            <a:extLst>
              <a:ext uri="{FF2B5EF4-FFF2-40B4-BE49-F238E27FC236}">
                <a16:creationId xmlns:a16="http://schemas.microsoft.com/office/drawing/2014/main" id="{179C5399-68DD-B245-1C8E-1D8CA926A439}"/>
              </a:ext>
            </a:extLst>
          </p:cNvPr>
          <p:cNvSpPr/>
          <p:nvPr/>
        </p:nvSpPr>
        <p:spPr>
          <a:xfrm>
            <a:off x="993715" y="1954616"/>
            <a:ext cx="3240000" cy="4464000"/>
          </a:xfrm>
          <a:prstGeom prst="roundRect">
            <a:avLst>
              <a:gd name="adj" fmla="val 2621"/>
            </a:avLst>
          </a:prstGeom>
          <a:solidFill>
            <a:schemeClr val="bg1">
              <a:lumMod val="85000"/>
            </a:schemeClr>
          </a:solidFill>
          <a:ln w="12700">
            <a:miter lim="400000"/>
          </a:ln>
          <a:effectLst>
            <a:outerShdw blurRad="50800" dist="38100" dir="2700000" algn="tl" rotWithShape="0">
              <a:prstClr val="black">
                <a:alpha val="40000"/>
              </a:prst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FA006C78-F1B3-3A8F-D518-4EC6339218E6}"/>
              </a:ext>
            </a:extLst>
          </p:cNvPr>
          <p:cNvSpPr txBox="1"/>
          <p:nvPr/>
        </p:nvSpPr>
        <p:spPr>
          <a:xfrm>
            <a:off x="993716" y="2059210"/>
            <a:ext cx="3239999" cy="3949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600"/>
              </a:lnSpc>
            </a:pPr>
            <a:r>
              <a:rPr lang="en-US" altLang="zh-CN" b="1" dirty="0">
                <a:solidFill>
                  <a:srgbClr val="0070C0"/>
                </a:solidFill>
                <a:latin typeface="Arial" panose="020B0604020202020204" pitchFamily="34" charset="0"/>
                <a:cs typeface="Arial" panose="020B0604020202020204" pitchFamily="34" charset="0"/>
              </a:rPr>
              <a:t>T.9:  Cell propagation test</a:t>
            </a:r>
          </a:p>
        </p:txBody>
      </p:sp>
      <p:sp>
        <p:nvSpPr>
          <p:cNvPr id="16" name="矩形: 圆角 11">
            <a:extLst>
              <a:ext uri="{FF2B5EF4-FFF2-40B4-BE49-F238E27FC236}">
                <a16:creationId xmlns:a16="http://schemas.microsoft.com/office/drawing/2014/main" id="{88DDA76A-F3CE-B08A-C00B-4D49A9F570E2}"/>
              </a:ext>
            </a:extLst>
          </p:cNvPr>
          <p:cNvSpPr/>
          <p:nvPr/>
        </p:nvSpPr>
        <p:spPr>
          <a:xfrm>
            <a:off x="4457999" y="1954616"/>
            <a:ext cx="3240000" cy="4464000"/>
          </a:xfrm>
          <a:prstGeom prst="roundRect">
            <a:avLst>
              <a:gd name="adj" fmla="val 2621"/>
            </a:avLst>
          </a:prstGeom>
          <a:solidFill>
            <a:schemeClr val="bg1">
              <a:lumMod val="85000"/>
            </a:schemeClr>
          </a:solidFill>
          <a:ln w="12700">
            <a:miter lim="400000"/>
          </a:ln>
          <a:effectLst>
            <a:outerShdw blurRad="50800" dist="38100" dir="2700000" algn="tl" rotWithShape="0">
              <a:prstClr val="black">
                <a:alpha val="40000"/>
              </a:prst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17" name="文本框 16">
            <a:extLst>
              <a:ext uri="{FF2B5EF4-FFF2-40B4-BE49-F238E27FC236}">
                <a16:creationId xmlns:a16="http://schemas.microsoft.com/office/drawing/2014/main" id="{34FFEFDE-DE6E-C8D8-5F13-476DE1DB674B}"/>
              </a:ext>
            </a:extLst>
          </p:cNvPr>
          <p:cNvSpPr txBox="1"/>
          <p:nvPr/>
        </p:nvSpPr>
        <p:spPr>
          <a:xfrm>
            <a:off x="4458000" y="2059210"/>
            <a:ext cx="3275999" cy="13893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600"/>
              </a:lnSpc>
            </a:pPr>
            <a:r>
              <a:rPr lang="en-US" altLang="zh-CN" b="1" dirty="0">
                <a:solidFill>
                  <a:srgbClr val="0070C0"/>
                </a:solidFill>
                <a:latin typeface="Arial" panose="020B0604020202020204" pitchFamily="34" charset="0"/>
                <a:cs typeface="Arial" panose="020B0604020202020204" pitchFamily="34" charset="0"/>
              </a:rPr>
              <a:t>T.10:  Cell gas volume </a:t>
            </a:r>
          </a:p>
          <a:p>
            <a:pPr marL="342900" indent="-342900">
              <a:lnSpc>
                <a:spcPts val="2600"/>
              </a:lnSpc>
              <a:buFont typeface="+mj-ea"/>
              <a:buAutoNum type="circleNumDbPlain"/>
            </a:pPr>
            <a:r>
              <a:rPr lang="en-US" altLang="zh-CN" sz="1600" dirty="0">
                <a:latin typeface="Arial" panose="020B0604020202020204" pitchFamily="34" charset="0"/>
                <a:cs typeface="Arial" panose="020B0604020202020204" pitchFamily="34" charset="0"/>
              </a:rPr>
              <a:t>Actual test in sealed chamber;</a:t>
            </a:r>
          </a:p>
          <a:p>
            <a:pPr marL="342900" indent="-342900">
              <a:lnSpc>
                <a:spcPts val="2600"/>
              </a:lnSpc>
              <a:buFont typeface="+mj-ea"/>
              <a:buAutoNum type="circleNumDbPlain"/>
            </a:pPr>
            <a:r>
              <a:rPr lang="en-US" altLang="zh-CN" sz="1600" dirty="0">
                <a:latin typeface="Arial" panose="020B0604020202020204" pitchFamily="34" charset="0"/>
                <a:cs typeface="Arial" panose="020B0604020202020204" pitchFamily="34" charset="0"/>
              </a:rPr>
              <a:t>Gas volume can be estimated via the empirical equation.</a:t>
            </a:r>
            <a:endParaRPr lang="en-US" altLang="zh-CN" sz="1600" baseline="-25000" dirty="0">
              <a:latin typeface="Arial" panose="020B0604020202020204" pitchFamily="34" charset="0"/>
              <a:cs typeface="Arial" panose="020B0604020202020204" pitchFamily="34" charset="0"/>
            </a:endParaRPr>
          </a:p>
        </p:txBody>
      </p:sp>
      <p:pic>
        <p:nvPicPr>
          <p:cNvPr id="19" name="图片 18">
            <a:extLst>
              <a:ext uri="{FF2B5EF4-FFF2-40B4-BE49-F238E27FC236}">
                <a16:creationId xmlns:a16="http://schemas.microsoft.com/office/drawing/2014/main" id="{D0DACE1F-C7B9-E13E-43A6-913C36AB39F9}"/>
              </a:ext>
            </a:extLst>
          </p:cNvPr>
          <p:cNvPicPr>
            <a:picLocks noChangeAspect="1"/>
          </p:cNvPicPr>
          <p:nvPr/>
        </p:nvPicPr>
        <p:blipFill>
          <a:blip r:embed="rId3"/>
          <a:stretch>
            <a:fillRect/>
          </a:stretch>
        </p:blipFill>
        <p:spPr>
          <a:xfrm>
            <a:off x="1533716" y="2552982"/>
            <a:ext cx="2145315" cy="1116000"/>
          </a:xfrm>
          <a:prstGeom prst="rect">
            <a:avLst/>
          </a:prstGeom>
        </p:spPr>
      </p:pic>
      <p:sp>
        <p:nvSpPr>
          <p:cNvPr id="20" name="矩形: 圆角 11">
            <a:extLst>
              <a:ext uri="{FF2B5EF4-FFF2-40B4-BE49-F238E27FC236}">
                <a16:creationId xmlns:a16="http://schemas.microsoft.com/office/drawing/2014/main" id="{ECE7C675-5838-ABCE-7794-619D21322A7B}"/>
              </a:ext>
            </a:extLst>
          </p:cNvPr>
          <p:cNvSpPr/>
          <p:nvPr/>
        </p:nvSpPr>
        <p:spPr>
          <a:xfrm>
            <a:off x="8084507" y="1954616"/>
            <a:ext cx="3240000" cy="4464000"/>
          </a:xfrm>
          <a:prstGeom prst="roundRect">
            <a:avLst>
              <a:gd name="adj" fmla="val 2621"/>
            </a:avLst>
          </a:prstGeom>
          <a:solidFill>
            <a:schemeClr val="bg1">
              <a:lumMod val="85000"/>
            </a:schemeClr>
          </a:solidFill>
          <a:ln w="12700">
            <a:miter lim="400000"/>
          </a:ln>
          <a:effectLst>
            <a:outerShdw blurRad="50800" dist="38100" dir="2700000" algn="tl" rotWithShape="0">
              <a:prstClr val="black">
                <a:alpha val="40000"/>
              </a:prst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21" name="文本框 20">
            <a:extLst>
              <a:ext uri="{FF2B5EF4-FFF2-40B4-BE49-F238E27FC236}">
                <a16:creationId xmlns:a16="http://schemas.microsoft.com/office/drawing/2014/main" id="{467BCB13-E16D-0094-26AE-CC99B1EC1D7C}"/>
              </a:ext>
            </a:extLst>
          </p:cNvPr>
          <p:cNvSpPr txBox="1"/>
          <p:nvPr/>
        </p:nvSpPr>
        <p:spPr>
          <a:xfrm>
            <a:off x="8084508" y="2059210"/>
            <a:ext cx="3275999" cy="17286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600"/>
              </a:lnSpc>
            </a:pPr>
            <a:r>
              <a:rPr lang="en-US" altLang="zh-CN" b="1" dirty="0">
                <a:solidFill>
                  <a:schemeClr val="accent4">
                    <a:lumMod val="75000"/>
                  </a:schemeClr>
                </a:solidFill>
                <a:latin typeface="Arial" panose="020B0604020202020204" pitchFamily="34" charset="0"/>
                <a:cs typeface="Arial" panose="020B0604020202020204" pitchFamily="34" charset="0"/>
              </a:rPr>
              <a:t>T.13:  Cell, battery or equipment thermal runaway propagation prevention (equivalent air gap determination)</a:t>
            </a:r>
          </a:p>
        </p:txBody>
      </p:sp>
      <p:sp>
        <p:nvSpPr>
          <p:cNvPr id="22" name="文本框 21">
            <a:extLst>
              <a:ext uri="{FF2B5EF4-FFF2-40B4-BE49-F238E27FC236}">
                <a16:creationId xmlns:a16="http://schemas.microsoft.com/office/drawing/2014/main" id="{FF70F931-9F73-9341-72C7-F29F1304D35E}"/>
              </a:ext>
            </a:extLst>
          </p:cNvPr>
          <p:cNvSpPr txBox="1"/>
          <p:nvPr/>
        </p:nvSpPr>
        <p:spPr>
          <a:xfrm>
            <a:off x="4458000" y="4288216"/>
            <a:ext cx="3275999" cy="17291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600"/>
              </a:lnSpc>
            </a:pPr>
            <a:r>
              <a:rPr lang="en-US" altLang="zh-CN" b="1" dirty="0">
                <a:solidFill>
                  <a:srgbClr val="0070C0"/>
                </a:solidFill>
                <a:latin typeface="Arial" panose="020B0604020202020204" pitchFamily="34" charset="0"/>
                <a:cs typeface="Arial" panose="020B0604020202020204" pitchFamily="34" charset="0"/>
              </a:rPr>
              <a:t>T.12:  Battery gas volume </a:t>
            </a:r>
          </a:p>
          <a:p>
            <a:pPr marL="342900" indent="-342900">
              <a:lnSpc>
                <a:spcPts val="2600"/>
              </a:lnSpc>
              <a:buFont typeface="+mj-ea"/>
              <a:buAutoNum type="circleNumDbPlain"/>
            </a:pPr>
            <a:r>
              <a:rPr lang="en-US" altLang="zh-CN" sz="1600" i="1" dirty="0" err="1">
                <a:latin typeface="Arial" panose="020B0604020202020204" pitchFamily="34" charset="0"/>
                <a:cs typeface="Arial" panose="020B0604020202020204" pitchFamily="34" charset="0"/>
              </a:rPr>
              <a:t>V</a:t>
            </a:r>
            <a:r>
              <a:rPr lang="en-US" altLang="zh-CN" sz="1600" i="1" baseline="-25000" dirty="0" err="1">
                <a:latin typeface="Arial" panose="020B0604020202020204" pitchFamily="34" charset="0"/>
                <a:cs typeface="Arial" panose="020B0604020202020204" pitchFamily="34" charset="0"/>
              </a:rPr>
              <a:t>gas</a:t>
            </a:r>
            <a:r>
              <a:rPr lang="en-US" altLang="zh-CN" sz="1600" dirty="0">
                <a:latin typeface="Arial" panose="020B0604020202020204" pitchFamily="34" charset="0"/>
                <a:cs typeface="Arial" panose="020B0604020202020204" pitchFamily="34" charset="0"/>
              </a:rPr>
              <a:t> (T.10) × N</a:t>
            </a:r>
            <a:r>
              <a:rPr lang="en-US" altLang="zh-CN" sz="1600" baseline="-25000" dirty="0">
                <a:latin typeface="Arial" panose="020B0604020202020204" pitchFamily="34" charset="0"/>
                <a:cs typeface="Arial" panose="020B0604020202020204" pitchFamily="34" charset="0"/>
              </a:rPr>
              <a:t>TR</a:t>
            </a:r>
            <a:r>
              <a:rPr lang="en-US" altLang="zh-CN" sz="1600" dirty="0">
                <a:latin typeface="Arial" panose="020B0604020202020204" pitchFamily="34" charset="0"/>
                <a:cs typeface="Arial" panose="020B0604020202020204" pitchFamily="34" charset="0"/>
              </a:rPr>
              <a:t>(T.11)</a:t>
            </a:r>
            <a:r>
              <a:rPr lang="zh-CN" altLang="en-US" sz="1600" dirty="0">
                <a:latin typeface="Arial" panose="020B0604020202020204" pitchFamily="34" charset="0"/>
                <a:cs typeface="Arial" panose="020B0604020202020204" pitchFamily="34" charset="0"/>
              </a:rPr>
              <a:t>；</a:t>
            </a:r>
          </a:p>
          <a:p>
            <a:pPr marL="342900" indent="-342900">
              <a:lnSpc>
                <a:spcPts val="2600"/>
              </a:lnSpc>
              <a:buFont typeface="+mj-ea"/>
              <a:buAutoNum type="circleNumDbPlain"/>
            </a:pPr>
            <a:r>
              <a:rPr lang="en-US" altLang="zh-CN" sz="1600" dirty="0">
                <a:latin typeface="Arial" panose="020B0604020202020204" pitchFamily="34" charset="0"/>
                <a:cs typeface="Arial" panose="020B0604020202020204" pitchFamily="34" charset="0"/>
              </a:rPr>
              <a:t>Actual test in sealed chamber;</a:t>
            </a:r>
          </a:p>
          <a:p>
            <a:pPr marL="342900" indent="-342900">
              <a:lnSpc>
                <a:spcPts val="2600"/>
              </a:lnSpc>
              <a:buFont typeface="+mj-ea"/>
              <a:buAutoNum type="circleNumDbPlain"/>
            </a:pPr>
            <a:r>
              <a:rPr lang="en-US" altLang="zh-CN" sz="1600" dirty="0">
                <a:latin typeface="Arial" panose="020B0604020202020204" pitchFamily="34" charset="0"/>
                <a:cs typeface="Arial" panose="020B0604020202020204" pitchFamily="34" charset="0"/>
              </a:rPr>
              <a:t>Gas volume can be estimated via the empirical equation.</a:t>
            </a:r>
            <a:endParaRPr lang="en-US" altLang="zh-CN" sz="1600" baseline="-25000" dirty="0">
              <a:latin typeface="Arial" panose="020B0604020202020204" pitchFamily="34" charset="0"/>
              <a:cs typeface="Arial" panose="020B0604020202020204" pitchFamily="34" charset="0"/>
            </a:endParaRPr>
          </a:p>
        </p:txBody>
      </p:sp>
      <p:sp>
        <p:nvSpPr>
          <p:cNvPr id="24" name="文本框 23">
            <a:extLst>
              <a:ext uri="{FF2B5EF4-FFF2-40B4-BE49-F238E27FC236}">
                <a16:creationId xmlns:a16="http://schemas.microsoft.com/office/drawing/2014/main" id="{215C45F1-C78C-355A-AF33-A87AF946DC9C}"/>
              </a:ext>
            </a:extLst>
          </p:cNvPr>
          <p:cNvSpPr txBox="1"/>
          <p:nvPr/>
        </p:nvSpPr>
        <p:spPr>
          <a:xfrm>
            <a:off x="993716" y="4288729"/>
            <a:ext cx="3239999" cy="17227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600"/>
              </a:lnSpc>
            </a:pPr>
            <a:r>
              <a:rPr lang="en-US" altLang="zh-CN" b="1" dirty="0">
                <a:solidFill>
                  <a:schemeClr val="accent4">
                    <a:lumMod val="75000"/>
                  </a:schemeClr>
                </a:solidFill>
                <a:latin typeface="Arial" panose="020B0604020202020204" pitchFamily="34" charset="0"/>
                <a:cs typeface="Arial" panose="020B0604020202020204" pitchFamily="34" charset="0"/>
              </a:rPr>
              <a:t>T.11:  Battery propagation</a:t>
            </a:r>
          </a:p>
          <a:p>
            <a:pPr marL="342900" indent="-342900">
              <a:lnSpc>
                <a:spcPts val="2600"/>
              </a:lnSpc>
              <a:buFont typeface="+mj-ea"/>
              <a:buAutoNum type="circleNumDbPlain"/>
            </a:pPr>
            <a:r>
              <a:rPr lang="en-US" altLang="zh-CN" sz="1600" dirty="0">
                <a:latin typeface="Arial" panose="020B0604020202020204" pitchFamily="34" charset="0"/>
                <a:cs typeface="Arial" panose="020B0604020202020204" pitchFamily="34" charset="0"/>
              </a:rPr>
              <a:t>One battery with a component cell triggered into TR;</a:t>
            </a:r>
          </a:p>
          <a:p>
            <a:pPr marL="342900" indent="-342900">
              <a:lnSpc>
                <a:spcPts val="2600"/>
              </a:lnSpc>
              <a:buFont typeface="+mj-ea"/>
              <a:buAutoNum type="circleNumDbPlain"/>
            </a:pPr>
            <a:r>
              <a:rPr lang="en-US" altLang="zh-CN" sz="1600" dirty="0">
                <a:latin typeface="Arial" panose="020B0604020202020204" pitchFamily="34" charset="0"/>
                <a:cs typeface="Arial" panose="020B0604020202020204" pitchFamily="34" charset="0"/>
              </a:rPr>
              <a:t>Two battery(SCB/No casing);</a:t>
            </a:r>
          </a:p>
          <a:p>
            <a:pPr marL="342900" indent="-342900">
              <a:lnSpc>
                <a:spcPts val="2600"/>
              </a:lnSpc>
              <a:buFont typeface="+mj-ea"/>
              <a:buAutoNum type="circleNumDbPlain"/>
            </a:pPr>
            <a:r>
              <a:rPr lang="en-US" altLang="zh-CN" sz="1600" dirty="0">
                <a:solidFill>
                  <a:schemeClr val="accent4">
                    <a:lumMod val="75000"/>
                  </a:schemeClr>
                </a:solidFill>
                <a:latin typeface="Arial" panose="020B0604020202020204" pitchFamily="34" charset="0"/>
                <a:cs typeface="Arial" panose="020B0604020202020204" pitchFamily="34" charset="0"/>
              </a:rPr>
              <a:t>Equivalent T.9 test</a:t>
            </a:r>
            <a:r>
              <a:rPr lang="en-US" altLang="zh-CN" sz="1600" b="1" dirty="0">
                <a:solidFill>
                  <a:schemeClr val="accent4">
                    <a:lumMod val="75000"/>
                  </a:schemeClr>
                </a:solidFill>
                <a:latin typeface="Arial" panose="020B0604020202020204" pitchFamily="34" charset="0"/>
                <a:cs typeface="Arial" panose="020B0604020202020204" pitchFamily="34" charset="0"/>
              </a:rPr>
              <a:t>.</a:t>
            </a:r>
          </a:p>
        </p:txBody>
      </p:sp>
      <p:sp>
        <p:nvSpPr>
          <p:cNvPr id="25" name="矩形: 圆角 24">
            <a:extLst>
              <a:ext uri="{FF2B5EF4-FFF2-40B4-BE49-F238E27FC236}">
                <a16:creationId xmlns:a16="http://schemas.microsoft.com/office/drawing/2014/main" id="{78388E9D-FDF1-6CEC-3209-885BC587F837}"/>
              </a:ext>
            </a:extLst>
          </p:cNvPr>
          <p:cNvSpPr/>
          <p:nvPr/>
        </p:nvSpPr>
        <p:spPr>
          <a:xfrm>
            <a:off x="4498639" y="2794509"/>
            <a:ext cx="3168000" cy="648000"/>
          </a:xfrm>
          <a:prstGeom prst="roundRect">
            <a:avLst>
              <a:gd name="adj" fmla="val 10395"/>
            </a:avLst>
          </a:prstGeom>
          <a:noFill/>
          <a:ln w="19050" cap="flat">
            <a:solidFill>
              <a:schemeClr val="accent6">
                <a:lumMod val="50000"/>
              </a:schemeClr>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6" name="矩形: 圆角 25">
            <a:extLst>
              <a:ext uri="{FF2B5EF4-FFF2-40B4-BE49-F238E27FC236}">
                <a16:creationId xmlns:a16="http://schemas.microsoft.com/office/drawing/2014/main" id="{665C4F2B-F556-13E6-30E5-3329E9B27FC4}"/>
              </a:ext>
            </a:extLst>
          </p:cNvPr>
          <p:cNvSpPr/>
          <p:nvPr/>
        </p:nvSpPr>
        <p:spPr>
          <a:xfrm>
            <a:off x="4498639" y="5369407"/>
            <a:ext cx="3168000" cy="648000"/>
          </a:xfrm>
          <a:prstGeom prst="roundRect">
            <a:avLst>
              <a:gd name="adj" fmla="val 10395"/>
            </a:avLst>
          </a:prstGeom>
          <a:noFill/>
          <a:ln w="19050" cap="flat">
            <a:solidFill>
              <a:schemeClr val="accent6">
                <a:lumMod val="50000"/>
              </a:schemeClr>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7" name="矩形: 圆角 26">
            <a:extLst>
              <a:ext uri="{FF2B5EF4-FFF2-40B4-BE49-F238E27FC236}">
                <a16:creationId xmlns:a16="http://schemas.microsoft.com/office/drawing/2014/main" id="{BE41FB39-7179-E08C-4CD8-A4352D1AEDD9}"/>
              </a:ext>
            </a:extLst>
          </p:cNvPr>
          <p:cNvSpPr/>
          <p:nvPr/>
        </p:nvSpPr>
        <p:spPr>
          <a:xfrm>
            <a:off x="1029715" y="4684103"/>
            <a:ext cx="3168000" cy="1332000"/>
          </a:xfrm>
          <a:prstGeom prst="roundRect">
            <a:avLst>
              <a:gd name="adj" fmla="val 10395"/>
            </a:avLst>
          </a:prstGeom>
          <a:noFill/>
          <a:ln w="19050" cap="flat">
            <a:solidFill>
              <a:schemeClr val="accent4">
                <a:lumMod val="75000"/>
              </a:schemeClr>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dirty="0">
              <a:ln>
                <a:noFill/>
              </a:ln>
              <a:solidFill>
                <a:srgbClr val="000000"/>
              </a:solidFill>
              <a:effectLst/>
              <a:uFillTx/>
              <a:latin typeface="+mj-lt"/>
              <a:ea typeface="+mj-ea"/>
              <a:cs typeface="+mj-cs"/>
              <a:sym typeface="等线"/>
            </a:endParaRPr>
          </a:p>
        </p:txBody>
      </p:sp>
      <p:pic>
        <p:nvPicPr>
          <p:cNvPr id="29" name="图片 28">
            <a:extLst>
              <a:ext uri="{FF2B5EF4-FFF2-40B4-BE49-F238E27FC236}">
                <a16:creationId xmlns:a16="http://schemas.microsoft.com/office/drawing/2014/main" id="{ABFC67DF-DF72-ECC2-8603-CE0BC1BF2814}"/>
              </a:ext>
            </a:extLst>
          </p:cNvPr>
          <p:cNvPicPr>
            <a:picLocks noChangeAspect="1"/>
          </p:cNvPicPr>
          <p:nvPr/>
        </p:nvPicPr>
        <p:blipFill>
          <a:blip r:embed="rId4"/>
          <a:stretch>
            <a:fillRect/>
          </a:stretch>
        </p:blipFill>
        <p:spPr>
          <a:xfrm>
            <a:off x="8585249" y="3835853"/>
            <a:ext cx="2274516" cy="1116000"/>
          </a:xfrm>
          <a:prstGeom prst="rect">
            <a:avLst/>
          </a:prstGeom>
        </p:spPr>
      </p:pic>
      <p:sp>
        <p:nvSpPr>
          <p:cNvPr id="30" name="文本框 29">
            <a:extLst>
              <a:ext uri="{FF2B5EF4-FFF2-40B4-BE49-F238E27FC236}">
                <a16:creationId xmlns:a16="http://schemas.microsoft.com/office/drawing/2014/main" id="{1653F094-B338-893A-799F-C9ECF5E993BA}"/>
              </a:ext>
            </a:extLst>
          </p:cNvPr>
          <p:cNvSpPr txBox="1"/>
          <p:nvPr/>
        </p:nvSpPr>
        <p:spPr>
          <a:xfrm>
            <a:off x="8084506" y="4972173"/>
            <a:ext cx="3239999" cy="7225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indent="-342900">
              <a:lnSpc>
                <a:spcPts val="2600"/>
              </a:lnSpc>
              <a:buFont typeface="+mj-ea"/>
              <a:buAutoNum type="circleNumDbPlain"/>
            </a:pPr>
            <a:r>
              <a:rPr lang="en-US" altLang="zh-CN" sz="1600" dirty="0">
                <a:latin typeface="Arial" panose="020B0604020202020204" pitchFamily="34" charset="0"/>
                <a:cs typeface="Arial" panose="020B0604020202020204" pitchFamily="34" charset="0"/>
              </a:rPr>
              <a:t>T.9/T.11 TP test with a certain airgap.</a:t>
            </a:r>
          </a:p>
        </p:txBody>
      </p:sp>
      <p:sp>
        <p:nvSpPr>
          <p:cNvPr id="31" name="矩形: 圆角 30">
            <a:extLst>
              <a:ext uri="{FF2B5EF4-FFF2-40B4-BE49-F238E27FC236}">
                <a16:creationId xmlns:a16="http://schemas.microsoft.com/office/drawing/2014/main" id="{DC7637BC-FCDB-A529-DD72-3E36A9D980D5}"/>
              </a:ext>
            </a:extLst>
          </p:cNvPr>
          <p:cNvSpPr/>
          <p:nvPr/>
        </p:nvSpPr>
        <p:spPr>
          <a:xfrm>
            <a:off x="8120505" y="5046717"/>
            <a:ext cx="3168000" cy="972000"/>
          </a:xfrm>
          <a:prstGeom prst="roundRect">
            <a:avLst>
              <a:gd name="adj" fmla="val 10395"/>
            </a:avLst>
          </a:prstGeom>
          <a:noFill/>
          <a:ln w="19050" cap="flat">
            <a:solidFill>
              <a:schemeClr val="accent4">
                <a:lumMod val="75000"/>
              </a:schemeClr>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4" name="文本框 33">
            <a:extLst>
              <a:ext uri="{FF2B5EF4-FFF2-40B4-BE49-F238E27FC236}">
                <a16:creationId xmlns:a16="http://schemas.microsoft.com/office/drawing/2014/main" id="{BAFFC9E4-9E7A-26DF-1D97-A75FC5B7FF86}"/>
              </a:ext>
            </a:extLst>
          </p:cNvPr>
          <p:cNvSpPr txBox="1"/>
          <p:nvPr/>
        </p:nvSpPr>
        <p:spPr>
          <a:xfrm>
            <a:off x="3171824" y="458757"/>
            <a:ext cx="4153535"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zh-CN" sz="2000" b="1" dirty="0">
                <a:solidFill>
                  <a:schemeClr val="tx1"/>
                </a:solidFill>
                <a:latin typeface="Arial" panose="020B0604020202020204" pitchFamily="34" charset="0"/>
                <a:ea typeface="微软雅黑" panose="020B0503020204020204" pitchFamily="34" charset="-122"/>
                <a:cs typeface="Arial" panose="020B0604020202020204" pitchFamily="34" charset="0"/>
              </a:rPr>
              <a:t>-About T.9-T.13 tests</a:t>
            </a:r>
          </a:p>
        </p:txBody>
      </p:sp>
      <p:sp>
        <p:nvSpPr>
          <p:cNvPr id="2" name="文本框 1">
            <a:extLst>
              <a:ext uri="{FF2B5EF4-FFF2-40B4-BE49-F238E27FC236}">
                <a16:creationId xmlns:a16="http://schemas.microsoft.com/office/drawing/2014/main" id="{98EE73C7-F6D2-80E0-9D8D-0CCAABB41D72}"/>
              </a:ext>
            </a:extLst>
          </p:cNvPr>
          <p:cNvSpPr txBox="1"/>
          <p:nvPr/>
        </p:nvSpPr>
        <p:spPr>
          <a:xfrm>
            <a:off x="1029716" y="1365839"/>
            <a:ext cx="1029479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dirty="0">
                <a:latin typeface="Arial" panose="020B0604020202020204" pitchFamily="34" charset="0"/>
                <a:cs typeface="Arial" panose="020B0604020202020204" pitchFamily="34" charset="0"/>
              </a:rPr>
              <a:t>An effective and feasible testing plan is the basis for hazard classification.</a:t>
            </a:r>
            <a:endParaRPr lang="zh-CN"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513305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C3B57-1255-52FD-B6B7-B5EA8802628F}"/>
            </a:ext>
          </a:extLst>
        </p:cNvPr>
        <p:cNvGrpSpPr/>
        <p:nvPr/>
      </p:nvGrpSpPr>
      <p:grpSpPr>
        <a:xfrm>
          <a:off x="0" y="0"/>
          <a:ext cx="0" cy="0"/>
          <a:chOff x="0" y="0"/>
          <a:chExt cx="0" cy="0"/>
        </a:xfrm>
      </p:grpSpPr>
      <p:sp>
        <p:nvSpPr>
          <p:cNvPr id="68" name="矩形 3">
            <a:extLst>
              <a:ext uri="{FF2B5EF4-FFF2-40B4-BE49-F238E27FC236}">
                <a16:creationId xmlns:a16="http://schemas.microsoft.com/office/drawing/2014/main" id="{B3FD8B8D-47E5-D831-7982-D91FCC149FFB}"/>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69" name="矩形 4">
            <a:extLst>
              <a:ext uri="{FF2B5EF4-FFF2-40B4-BE49-F238E27FC236}">
                <a16:creationId xmlns:a16="http://schemas.microsoft.com/office/drawing/2014/main" id="{998A7AE1-5797-2053-568F-2A34DCF778FF}"/>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0804A09F-C951-1FF7-B429-2E8286A92164}"/>
              </a:ext>
            </a:extLst>
          </p:cNvPr>
          <p:cNvSpPr txBox="1"/>
          <p:nvPr/>
        </p:nvSpPr>
        <p:spPr>
          <a:xfrm>
            <a:off x="1" y="439384"/>
            <a:ext cx="3171824"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1. </a:t>
            </a:r>
            <a:r>
              <a:rPr lang="fr-FR"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Classification Scheme</a:t>
            </a:r>
            <a:endPar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 name="灯片编号占位符 3">
            <a:extLst>
              <a:ext uri="{FF2B5EF4-FFF2-40B4-BE49-F238E27FC236}">
                <a16:creationId xmlns:a16="http://schemas.microsoft.com/office/drawing/2014/main" id="{BD8B0715-C84A-5387-EF1A-146ECAEC6831}"/>
              </a:ext>
            </a:extLst>
          </p:cNvPr>
          <p:cNvSpPr>
            <a:spLocks noGrp="1"/>
          </p:cNvSpPr>
          <p:nvPr>
            <p:ph type="sldNum" sz="quarter" idx="2"/>
          </p:nvPr>
        </p:nvSpPr>
        <p:spPr>
          <a:xfrm>
            <a:off x="11095106" y="6509188"/>
            <a:ext cx="174084" cy="276999"/>
          </a:xfrm>
        </p:spPr>
        <p:txBody>
          <a:bodyPr/>
          <a:lstStyle/>
          <a:p>
            <a:fld id="{86CB4B4D-7CA3-9044-876B-883B54F8677D}" type="slidenum">
              <a:rPr lang="en-US" altLang="zh-CN" smtClean="0"/>
              <a:t>5</a:t>
            </a:fld>
            <a:endParaRPr lang="zh-CN" altLang="en-US"/>
          </a:p>
        </p:txBody>
      </p:sp>
      <p:sp>
        <p:nvSpPr>
          <p:cNvPr id="34" name="文本框 33">
            <a:extLst>
              <a:ext uri="{FF2B5EF4-FFF2-40B4-BE49-F238E27FC236}">
                <a16:creationId xmlns:a16="http://schemas.microsoft.com/office/drawing/2014/main" id="{0CB448C4-D7CC-E4A3-47B2-A42AAD517C58}"/>
              </a:ext>
            </a:extLst>
          </p:cNvPr>
          <p:cNvSpPr txBox="1"/>
          <p:nvPr/>
        </p:nvSpPr>
        <p:spPr>
          <a:xfrm>
            <a:off x="3171824" y="458757"/>
            <a:ext cx="4262635"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zh-CN" sz="2000" b="1" dirty="0">
                <a:solidFill>
                  <a:schemeClr val="tx1"/>
                </a:solidFill>
                <a:latin typeface="Arial" panose="020B0604020202020204" pitchFamily="34" charset="0"/>
                <a:ea typeface="微软雅黑" panose="020B0503020204020204" pitchFamily="34" charset="-122"/>
                <a:cs typeface="Arial" panose="020B0604020202020204" pitchFamily="34" charset="0"/>
              </a:rPr>
              <a:t>-About T.11 Battery TP test</a:t>
            </a:r>
          </a:p>
        </p:txBody>
      </p:sp>
      <p:sp>
        <p:nvSpPr>
          <p:cNvPr id="6" name="文本框 5">
            <a:extLst>
              <a:ext uri="{FF2B5EF4-FFF2-40B4-BE49-F238E27FC236}">
                <a16:creationId xmlns:a16="http://schemas.microsoft.com/office/drawing/2014/main" id="{02EB2206-453E-FE8B-2A77-2AB5FD236AB8}"/>
              </a:ext>
            </a:extLst>
          </p:cNvPr>
          <p:cNvSpPr txBox="1"/>
          <p:nvPr/>
        </p:nvSpPr>
        <p:spPr>
          <a:xfrm>
            <a:off x="589318" y="1282263"/>
            <a:ext cx="10854535" cy="1723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50000"/>
              </a:lnSpc>
            </a:pPr>
            <a:r>
              <a:rPr lang="en-US" altLang="zh-CN" sz="2000" b="1" dirty="0">
                <a:latin typeface="Arial" panose="020B0604020202020204" pitchFamily="34" charset="0"/>
                <a:ea typeface="微软雅黑" panose="020B0503020204020204" pitchFamily="34" charset="-122"/>
                <a:cs typeface="Arial" panose="020B0604020202020204" pitchFamily="34" charset="0"/>
              </a:rPr>
              <a:t>Thermal propagation (TP)</a:t>
            </a:r>
            <a:endParaRPr lang="zh-CN" altLang="en-US" sz="2000" b="1" dirty="0">
              <a:latin typeface="Arial" panose="020B0604020202020204" pitchFamily="34" charset="0"/>
              <a:ea typeface="微软雅黑" panose="020B0503020204020204" pitchFamily="34" charset="-122"/>
              <a:cs typeface="Arial" panose="020B0604020202020204" pitchFamily="34" charset="0"/>
            </a:endParaRPr>
          </a:p>
          <a:p>
            <a:pPr algn="just">
              <a:spcAft>
                <a:spcPts val="1200"/>
              </a:spcAft>
            </a:pPr>
            <a:r>
              <a:rPr lang="zh-CN" altLang="en-US" dirty="0">
                <a:latin typeface="Arial" panose="020B0604020202020204" pitchFamily="34" charset="0"/>
                <a:ea typeface="微软雅黑" panose="020B0503020204020204" pitchFamily="34" charset="-122"/>
                <a:cs typeface="Arial" panose="020B0604020202020204" pitchFamily="34" charset="0"/>
              </a:rPr>
              <a:t>       </a:t>
            </a:r>
            <a:r>
              <a:rPr lang="en-US" altLang="zh-CN" dirty="0">
                <a:solidFill>
                  <a:schemeClr val="accent1"/>
                </a:solidFill>
                <a:latin typeface="Arial" panose="020B0604020202020204" pitchFamily="34" charset="0"/>
                <a:ea typeface="微软雅黑" panose="020B0503020204020204" pitchFamily="34" charset="-122"/>
                <a:cs typeface="Arial" panose="020B0604020202020204" pitchFamily="34" charset="0"/>
              </a:rPr>
              <a:t>Thermal runaway spread consecutively from </a:t>
            </a:r>
            <a:r>
              <a:rPr lang="en-US" altLang="zh-CN" b="1" dirty="0">
                <a:solidFill>
                  <a:schemeClr val="accent1"/>
                </a:solidFill>
                <a:highlight>
                  <a:srgbClr val="00FF00"/>
                </a:highlight>
                <a:latin typeface="Arial" panose="020B0604020202020204" pitchFamily="34" charset="0"/>
                <a:ea typeface="微软雅黑" panose="020B0503020204020204" pitchFamily="34" charset="-122"/>
                <a:cs typeface="Arial" panose="020B0604020202020204" pitchFamily="34" charset="0"/>
              </a:rPr>
              <a:t>one cell to nearby cell</a:t>
            </a:r>
            <a:r>
              <a:rPr lang="en-US" altLang="zh-CN" dirty="0">
                <a:solidFill>
                  <a:schemeClr val="accent1"/>
                </a:solidFill>
                <a:highlight>
                  <a:srgbClr val="00FF00"/>
                </a:highlight>
                <a:latin typeface="Arial" panose="020B0604020202020204" pitchFamily="34" charset="0"/>
                <a:ea typeface="微软雅黑" panose="020B0503020204020204" pitchFamily="34" charset="-122"/>
                <a:cs typeface="Arial" panose="020B0604020202020204" pitchFamily="34" charset="0"/>
              </a:rPr>
              <a:t>(s).</a:t>
            </a:r>
          </a:p>
          <a:p>
            <a:pPr algn="just"/>
            <a:r>
              <a:rPr lang="en-US" altLang="zh-CN" sz="1600" b="0" i="0" u="none" strike="noStrike" baseline="0" dirty="0">
                <a:solidFill>
                  <a:srgbClr val="000000"/>
                </a:solidFill>
                <a:latin typeface="Arial" panose="020B0604020202020204" pitchFamily="34" charset="0"/>
                <a:ea typeface="微软雅黑" panose="020B0503020204020204" pitchFamily="34" charset="-122"/>
                <a:cs typeface="Arial" panose="020B0604020202020204" pitchFamily="34" charset="0"/>
              </a:rPr>
              <a:t>Note </a:t>
            </a:r>
            <a:r>
              <a:rPr lang="en-US" altLang="zh-CN" sz="1600" dirty="0">
                <a:latin typeface="Arial" panose="020B0604020202020204" pitchFamily="34" charset="0"/>
                <a:ea typeface="微软雅黑" panose="020B0503020204020204" pitchFamily="34" charset="-122"/>
                <a:cs typeface="Arial" panose="020B0604020202020204" pitchFamily="34" charset="0"/>
              </a:rPr>
              <a:t>1:</a:t>
            </a:r>
            <a:r>
              <a:rPr lang="zh-CN" altLang="en-US" sz="1600" dirty="0">
                <a:latin typeface="Arial" panose="020B0604020202020204" pitchFamily="34" charset="0"/>
                <a:ea typeface="微软雅黑" panose="020B0503020204020204" pitchFamily="34" charset="-122"/>
                <a:cs typeface="Arial" panose="020B0604020202020204" pitchFamily="34" charset="0"/>
              </a:rPr>
              <a:t> </a:t>
            </a:r>
            <a:r>
              <a:rPr lang="en-US" altLang="zh-CN" sz="1600" dirty="0">
                <a:latin typeface="Arial" panose="020B0604020202020204" pitchFamily="34" charset="0"/>
                <a:ea typeface="微软雅黑" panose="020B0503020204020204" pitchFamily="34" charset="-122"/>
                <a:cs typeface="Arial" panose="020B0604020202020204" pitchFamily="34" charset="0"/>
              </a:rPr>
              <a:t>Also known as thermal runaway propagation.</a:t>
            </a:r>
          </a:p>
          <a:p>
            <a:pPr algn="just"/>
            <a:r>
              <a:rPr lang="en-US" altLang="zh-CN" sz="1600" dirty="0">
                <a:latin typeface="Arial" panose="020B0604020202020204" pitchFamily="34" charset="0"/>
                <a:ea typeface="微软雅黑" panose="020B0503020204020204" pitchFamily="34" charset="-122"/>
                <a:cs typeface="Arial" panose="020B0604020202020204" pitchFamily="34" charset="0"/>
              </a:rPr>
              <a:t>Note 2: Battery thermal propagation begins with the component cells thermal runaway or thermal propagation, which is also a kind of worst situation.</a:t>
            </a:r>
            <a:endParaRPr lang="zh-CN" altLang="en-US" sz="1600" dirty="0">
              <a:latin typeface="Arial" panose="020B0604020202020204" pitchFamily="34" charset="0"/>
              <a:ea typeface="微软雅黑" panose="020B0503020204020204" pitchFamily="34" charset="-122"/>
              <a:cs typeface="Arial" panose="020B0604020202020204" pitchFamily="34" charset="0"/>
            </a:endParaRPr>
          </a:p>
        </p:txBody>
      </p:sp>
      <p:pic>
        <p:nvPicPr>
          <p:cNvPr id="3" name="图片 2">
            <a:extLst>
              <a:ext uri="{FF2B5EF4-FFF2-40B4-BE49-F238E27FC236}">
                <a16:creationId xmlns:a16="http://schemas.microsoft.com/office/drawing/2014/main" id="{5C1DA2D5-175B-9100-8BD9-741A87BC094C}"/>
              </a:ext>
            </a:extLst>
          </p:cNvPr>
          <p:cNvPicPr>
            <a:picLocks noChangeAspect="1"/>
          </p:cNvPicPr>
          <p:nvPr/>
        </p:nvPicPr>
        <p:blipFill>
          <a:blip r:embed="rId3">
            <a:extLst>
              <a:ext uri="{28A0092B-C50C-407E-A947-70E740481C1C}">
                <a14:useLocalDpi xmlns:a14="http://schemas.microsoft.com/office/drawing/2010/main" val="0"/>
              </a:ext>
            </a:extLst>
          </a:blip>
          <a:srcRect l="13957" t="30258" r="14000" b="20015"/>
          <a:stretch>
            <a:fillRect/>
          </a:stretch>
        </p:blipFill>
        <p:spPr>
          <a:xfrm>
            <a:off x="3023005" y="3429000"/>
            <a:ext cx="2190522" cy="1512000"/>
          </a:xfrm>
          <a:prstGeom prst="rect">
            <a:avLst/>
          </a:prstGeom>
          <a:ln>
            <a:solidFill>
              <a:schemeClr val="bg2">
                <a:lumMod val="20000"/>
                <a:lumOff val="80000"/>
              </a:schemeClr>
            </a:solidFill>
          </a:ln>
          <a:effectLst>
            <a:outerShdw blurRad="50800" dist="38100" dir="2700000" algn="tl" rotWithShape="0">
              <a:prstClr val="black">
                <a:alpha val="40000"/>
              </a:prstClr>
            </a:outerShdw>
          </a:effectLst>
        </p:spPr>
      </p:pic>
      <p:pic>
        <p:nvPicPr>
          <p:cNvPr id="10" name="Picture 4">
            <a:extLst>
              <a:ext uri="{FF2B5EF4-FFF2-40B4-BE49-F238E27FC236}">
                <a16:creationId xmlns:a16="http://schemas.microsoft.com/office/drawing/2014/main" id="{F0EFB4FA-DD64-1696-081F-9DC983FEC1E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326" y="3429000"/>
            <a:ext cx="1512000" cy="1512000"/>
          </a:xfrm>
          <a:prstGeom prst="rect">
            <a:avLst/>
          </a:prstGeom>
          <a:noFill/>
          <a:ln>
            <a:solidFill>
              <a:schemeClr val="bg2">
                <a:lumMod val="20000"/>
                <a:lumOff val="8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图片 10">
            <a:extLst>
              <a:ext uri="{FF2B5EF4-FFF2-40B4-BE49-F238E27FC236}">
                <a16:creationId xmlns:a16="http://schemas.microsoft.com/office/drawing/2014/main" id="{AD9248AA-50B4-D4B5-9AEF-FDBA15FC0E80}"/>
              </a:ext>
            </a:extLst>
          </p:cNvPr>
          <p:cNvPicPr>
            <a:picLocks noChangeAspect="1"/>
          </p:cNvPicPr>
          <p:nvPr/>
        </p:nvPicPr>
        <p:blipFill>
          <a:blip r:embed="rId5" cstate="print">
            <a:extLst>
              <a:ext uri="{28A0092B-C50C-407E-A947-70E740481C1C}">
                <a14:useLocalDpi xmlns:a14="http://schemas.microsoft.com/office/drawing/2010/main" val="0"/>
              </a:ext>
            </a:extLst>
          </a:blip>
          <a:srcRect l="9031" t="35786" r="12455" b="26963"/>
          <a:stretch>
            <a:fillRect/>
          </a:stretch>
        </p:blipFill>
        <p:spPr>
          <a:xfrm>
            <a:off x="6080781" y="3429000"/>
            <a:ext cx="2304846" cy="1512000"/>
          </a:xfrm>
          <a:prstGeom prst="rect">
            <a:avLst/>
          </a:prstGeom>
          <a:effectLst>
            <a:outerShdw blurRad="50800" dist="38100" dir="2700000" algn="tl" rotWithShape="0">
              <a:prstClr val="black">
                <a:alpha val="40000"/>
              </a:prstClr>
            </a:outerShdw>
          </a:effectLst>
        </p:spPr>
      </p:pic>
      <p:sp>
        <p:nvSpPr>
          <p:cNvPr id="12" name="箭头: 右 11">
            <a:extLst>
              <a:ext uri="{FF2B5EF4-FFF2-40B4-BE49-F238E27FC236}">
                <a16:creationId xmlns:a16="http://schemas.microsoft.com/office/drawing/2014/main" id="{11A6E568-9F96-0729-B4B3-B0722DC05931}"/>
              </a:ext>
            </a:extLst>
          </p:cNvPr>
          <p:cNvSpPr/>
          <p:nvPr/>
        </p:nvSpPr>
        <p:spPr>
          <a:xfrm>
            <a:off x="2427045" y="4094607"/>
            <a:ext cx="432000" cy="216000"/>
          </a:xfrm>
          <a:prstGeom prst="rightArrow">
            <a:avLst/>
          </a:prstGeom>
          <a:solidFill>
            <a:schemeClr val="tx2"/>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3" name="文本框 12">
            <a:extLst>
              <a:ext uri="{FF2B5EF4-FFF2-40B4-BE49-F238E27FC236}">
                <a16:creationId xmlns:a16="http://schemas.microsoft.com/office/drawing/2014/main" id="{B139B924-EB9D-5604-32C6-9D0F0D94495E}"/>
              </a:ext>
            </a:extLst>
          </p:cNvPr>
          <p:cNvSpPr txBox="1"/>
          <p:nvPr/>
        </p:nvSpPr>
        <p:spPr>
          <a:xfrm>
            <a:off x="1058492" y="3176014"/>
            <a:ext cx="912043"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Cells</a:t>
            </a:r>
          </a:p>
        </p:txBody>
      </p:sp>
      <p:sp>
        <p:nvSpPr>
          <p:cNvPr id="14" name="文本框 13">
            <a:extLst>
              <a:ext uri="{FF2B5EF4-FFF2-40B4-BE49-F238E27FC236}">
                <a16:creationId xmlns:a16="http://schemas.microsoft.com/office/drawing/2014/main" id="{DBC4572C-945C-DBD8-7148-636DEDED4231}"/>
              </a:ext>
            </a:extLst>
          </p:cNvPr>
          <p:cNvSpPr txBox="1"/>
          <p:nvPr/>
        </p:nvSpPr>
        <p:spPr>
          <a:xfrm>
            <a:off x="3386290" y="3176014"/>
            <a:ext cx="147655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Small Module</a:t>
            </a:r>
          </a:p>
        </p:txBody>
      </p:sp>
      <p:sp>
        <p:nvSpPr>
          <p:cNvPr id="15" name="文本框 14">
            <a:extLst>
              <a:ext uri="{FF2B5EF4-FFF2-40B4-BE49-F238E27FC236}">
                <a16:creationId xmlns:a16="http://schemas.microsoft.com/office/drawing/2014/main" id="{5339DDD2-FB7B-98D4-39FE-0B3A8A2F7667}"/>
              </a:ext>
            </a:extLst>
          </p:cNvPr>
          <p:cNvSpPr txBox="1"/>
          <p:nvPr/>
        </p:nvSpPr>
        <p:spPr>
          <a:xfrm>
            <a:off x="6255528" y="3176014"/>
            <a:ext cx="1986844"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Electric tool battery</a:t>
            </a:r>
          </a:p>
        </p:txBody>
      </p:sp>
      <p:pic>
        <p:nvPicPr>
          <p:cNvPr id="17" name="图片 16">
            <a:extLst>
              <a:ext uri="{FF2B5EF4-FFF2-40B4-BE49-F238E27FC236}">
                <a16:creationId xmlns:a16="http://schemas.microsoft.com/office/drawing/2014/main" id="{65EA0058-4662-735C-6F27-D3CCE47D4992}"/>
              </a:ext>
            </a:extLst>
          </p:cNvPr>
          <p:cNvPicPr>
            <a:picLocks noChangeAspect="1"/>
          </p:cNvPicPr>
          <p:nvPr/>
        </p:nvPicPr>
        <p:blipFill>
          <a:blip r:embed="rId6"/>
          <a:stretch>
            <a:fillRect/>
          </a:stretch>
        </p:blipFill>
        <p:spPr>
          <a:xfrm>
            <a:off x="9037190" y="3399075"/>
            <a:ext cx="2268000" cy="1540600"/>
          </a:xfrm>
          <a:prstGeom prst="rect">
            <a:avLst/>
          </a:prstGeom>
        </p:spPr>
      </p:pic>
      <p:sp>
        <p:nvSpPr>
          <p:cNvPr id="18" name="箭头: 右 17">
            <a:extLst>
              <a:ext uri="{FF2B5EF4-FFF2-40B4-BE49-F238E27FC236}">
                <a16:creationId xmlns:a16="http://schemas.microsoft.com/office/drawing/2014/main" id="{F6ECD430-C3F3-0A6D-7D8F-C523759A69A2}"/>
              </a:ext>
            </a:extLst>
          </p:cNvPr>
          <p:cNvSpPr/>
          <p:nvPr/>
        </p:nvSpPr>
        <p:spPr>
          <a:xfrm>
            <a:off x="5457011" y="4094607"/>
            <a:ext cx="432000" cy="216000"/>
          </a:xfrm>
          <a:prstGeom prst="rightArrow">
            <a:avLst/>
          </a:prstGeom>
          <a:solidFill>
            <a:schemeClr val="tx2"/>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pic>
        <p:nvPicPr>
          <p:cNvPr id="22" name="图片 21">
            <a:extLst>
              <a:ext uri="{FF2B5EF4-FFF2-40B4-BE49-F238E27FC236}">
                <a16:creationId xmlns:a16="http://schemas.microsoft.com/office/drawing/2014/main" id="{515AF6D8-D367-8B8D-8E47-7CB77530EA16}"/>
              </a:ext>
            </a:extLst>
          </p:cNvPr>
          <p:cNvPicPr>
            <a:picLocks noChangeAspect="1"/>
          </p:cNvPicPr>
          <p:nvPr/>
        </p:nvPicPr>
        <p:blipFill>
          <a:blip r:embed="rId7" cstate="print">
            <a:extLst>
              <a:ext uri="{28A0092B-C50C-407E-A947-70E740481C1C}">
                <a14:useLocalDpi xmlns:a14="http://schemas.microsoft.com/office/drawing/2010/main" val="0"/>
              </a:ext>
            </a:extLst>
          </a:blip>
          <a:srcRect t="13514" b="3802"/>
          <a:stretch>
            <a:fillRect/>
          </a:stretch>
        </p:blipFill>
        <p:spPr>
          <a:xfrm>
            <a:off x="3023005" y="5056036"/>
            <a:ext cx="2232000" cy="1493721"/>
          </a:xfrm>
          <a:prstGeom prst="rect">
            <a:avLst/>
          </a:prstGeom>
        </p:spPr>
      </p:pic>
      <p:pic>
        <p:nvPicPr>
          <p:cNvPr id="24" name="图片 23">
            <a:extLst>
              <a:ext uri="{FF2B5EF4-FFF2-40B4-BE49-F238E27FC236}">
                <a16:creationId xmlns:a16="http://schemas.microsoft.com/office/drawing/2014/main" id="{BDE9B545-D6E0-CA3B-F3FF-3E3E58ACBB31}"/>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70400" y1="39200" x2="70400" y2="39200"/>
                        <a14:foregroundMark x1="72200" y1="37200" x2="72200" y2="37200"/>
                      </a14:backgroundRemoval>
                    </a14:imgEffect>
                  </a14:imgLayer>
                </a14:imgProps>
              </a:ext>
              <a:ext uri="{28A0092B-C50C-407E-A947-70E740481C1C}">
                <a14:useLocalDpi xmlns:a14="http://schemas.microsoft.com/office/drawing/2010/main" val="0"/>
              </a:ext>
            </a:extLst>
          </a:blip>
          <a:srcRect l="14774" t="15697" r="14394" b="11795"/>
          <a:stretch>
            <a:fillRect/>
          </a:stretch>
        </p:blipFill>
        <p:spPr>
          <a:xfrm flipH="1">
            <a:off x="1028315" y="5406224"/>
            <a:ext cx="936000" cy="958140"/>
          </a:xfrm>
          <a:prstGeom prst="rect">
            <a:avLst/>
          </a:prstGeom>
        </p:spPr>
      </p:pic>
      <p:pic>
        <p:nvPicPr>
          <p:cNvPr id="26" name="图片 25">
            <a:extLst>
              <a:ext uri="{FF2B5EF4-FFF2-40B4-BE49-F238E27FC236}">
                <a16:creationId xmlns:a16="http://schemas.microsoft.com/office/drawing/2014/main" id="{DD3FA5A5-618E-E655-ED1A-7A1AA1BE25B0}"/>
              </a:ext>
            </a:extLst>
          </p:cNvPr>
          <p:cNvPicPr>
            <a:picLocks noChangeAspect="1"/>
          </p:cNvPicPr>
          <p:nvPr/>
        </p:nvPicPr>
        <p:blipFill>
          <a:blip r:embed="rId10" cstate="print">
            <a:extLst>
              <a:ext uri="{28A0092B-C50C-407E-A947-70E740481C1C}">
                <a14:useLocalDpi xmlns:a14="http://schemas.microsoft.com/office/drawing/2010/main" val="0"/>
              </a:ext>
            </a:extLst>
          </a:blip>
          <a:srcRect l="3494" r="10169"/>
          <a:stretch>
            <a:fillRect/>
          </a:stretch>
        </p:blipFill>
        <p:spPr>
          <a:xfrm>
            <a:off x="6080451" y="5056036"/>
            <a:ext cx="2305176" cy="1494000"/>
          </a:xfrm>
          <a:prstGeom prst="rect">
            <a:avLst/>
          </a:prstGeom>
        </p:spPr>
      </p:pic>
      <p:pic>
        <p:nvPicPr>
          <p:cNvPr id="30" name="图片 29">
            <a:extLst>
              <a:ext uri="{FF2B5EF4-FFF2-40B4-BE49-F238E27FC236}">
                <a16:creationId xmlns:a16="http://schemas.microsoft.com/office/drawing/2014/main" id="{2E1B422B-FD64-7EC4-96C8-7E5E68751CC2}"/>
              </a:ext>
            </a:extLst>
          </p:cNvPr>
          <p:cNvPicPr>
            <a:picLocks noChangeAspect="1"/>
          </p:cNvPicPr>
          <p:nvPr/>
        </p:nvPicPr>
        <p:blipFill>
          <a:blip r:embed="rId11" cstate="print">
            <a:extLst>
              <a:ext uri="{28A0092B-C50C-407E-A947-70E740481C1C}">
                <a14:useLocalDpi xmlns:a14="http://schemas.microsoft.com/office/drawing/2010/main" val="0"/>
              </a:ext>
            </a:extLst>
          </a:blip>
          <a:srcRect t="5988" b="2860"/>
          <a:stretch>
            <a:fillRect/>
          </a:stretch>
        </p:blipFill>
        <p:spPr>
          <a:xfrm>
            <a:off x="9037190" y="5056036"/>
            <a:ext cx="2232000" cy="1493721"/>
          </a:xfrm>
          <a:prstGeom prst="rect">
            <a:avLst/>
          </a:prstGeom>
        </p:spPr>
      </p:pic>
      <p:sp>
        <p:nvSpPr>
          <p:cNvPr id="32" name="文本框 31">
            <a:extLst>
              <a:ext uri="{FF2B5EF4-FFF2-40B4-BE49-F238E27FC236}">
                <a16:creationId xmlns:a16="http://schemas.microsoft.com/office/drawing/2014/main" id="{900F1A64-A72C-5267-AD39-6FC9B1133C81}"/>
              </a:ext>
            </a:extLst>
          </p:cNvPr>
          <p:cNvSpPr txBox="1"/>
          <p:nvPr/>
        </p:nvSpPr>
        <p:spPr>
          <a:xfrm>
            <a:off x="8555881" y="4000302"/>
            <a:ext cx="3600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or</a:t>
            </a:r>
          </a:p>
        </p:txBody>
      </p:sp>
      <p:sp>
        <p:nvSpPr>
          <p:cNvPr id="33" name="文本框 32">
            <a:extLst>
              <a:ext uri="{FF2B5EF4-FFF2-40B4-BE49-F238E27FC236}">
                <a16:creationId xmlns:a16="http://schemas.microsoft.com/office/drawing/2014/main" id="{E800CF33-08FE-DAC5-9E37-DF23E846886C}"/>
              </a:ext>
            </a:extLst>
          </p:cNvPr>
          <p:cNvSpPr txBox="1"/>
          <p:nvPr/>
        </p:nvSpPr>
        <p:spPr>
          <a:xfrm>
            <a:off x="8555881" y="5649007"/>
            <a:ext cx="3600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or</a:t>
            </a:r>
          </a:p>
        </p:txBody>
      </p:sp>
      <p:sp>
        <p:nvSpPr>
          <p:cNvPr id="37" name="箭头: 右 36">
            <a:extLst>
              <a:ext uri="{FF2B5EF4-FFF2-40B4-BE49-F238E27FC236}">
                <a16:creationId xmlns:a16="http://schemas.microsoft.com/office/drawing/2014/main" id="{447594CE-F2AB-0439-0A5E-396CD827FE00}"/>
              </a:ext>
            </a:extLst>
          </p:cNvPr>
          <p:cNvSpPr/>
          <p:nvPr/>
        </p:nvSpPr>
        <p:spPr>
          <a:xfrm>
            <a:off x="2427045" y="5711847"/>
            <a:ext cx="432000" cy="216000"/>
          </a:xfrm>
          <a:prstGeom prst="rightArrow">
            <a:avLst/>
          </a:prstGeom>
          <a:solidFill>
            <a:schemeClr val="tx2"/>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8" name="箭头: 右 37">
            <a:extLst>
              <a:ext uri="{FF2B5EF4-FFF2-40B4-BE49-F238E27FC236}">
                <a16:creationId xmlns:a16="http://schemas.microsoft.com/office/drawing/2014/main" id="{1DAA2AEF-F18E-CEF4-2FE6-8390925F5F66}"/>
              </a:ext>
            </a:extLst>
          </p:cNvPr>
          <p:cNvSpPr/>
          <p:nvPr/>
        </p:nvSpPr>
        <p:spPr>
          <a:xfrm>
            <a:off x="5457011" y="5711847"/>
            <a:ext cx="432000" cy="216000"/>
          </a:xfrm>
          <a:prstGeom prst="rightArrow">
            <a:avLst/>
          </a:prstGeom>
          <a:solidFill>
            <a:schemeClr val="tx2"/>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9" name="文本框 38">
            <a:extLst>
              <a:ext uri="{FF2B5EF4-FFF2-40B4-BE49-F238E27FC236}">
                <a16:creationId xmlns:a16="http://schemas.microsoft.com/office/drawing/2014/main" id="{54E771D6-3C18-614A-0696-7B892D9E7CDE}"/>
              </a:ext>
            </a:extLst>
          </p:cNvPr>
          <p:cNvSpPr txBox="1"/>
          <p:nvPr/>
        </p:nvSpPr>
        <p:spPr>
          <a:xfrm>
            <a:off x="3386290" y="6549757"/>
            <a:ext cx="147655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Large Module</a:t>
            </a:r>
          </a:p>
        </p:txBody>
      </p:sp>
      <p:sp>
        <p:nvSpPr>
          <p:cNvPr id="40" name="文本框 39">
            <a:extLst>
              <a:ext uri="{FF2B5EF4-FFF2-40B4-BE49-F238E27FC236}">
                <a16:creationId xmlns:a16="http://schemas.microsoft.com/office/drawing/2014/main" id="{F398963A-AA7A-6B69-A19D-86BC4884BECA}"/>
              </a:ext>
            </a:extLst>
          </p:cNvPr>
          <p:cNvSpPr txBox="1"/>
          <p:nvPr/>
        </p:nvSpPr>
        <p:spPr>
          <a:xfrm>
            <a:off x="6531674" y="6549757"/>
            <a:ext cx="147655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EV Battery</a:t>
            </a:r>
          </a:p>
        </p:txBody>
      </p:sp>
      <p:sp>
        <p:nvSpPr>
          <p:cNvPr id="41" name="文本框 40">
            <a:extLst>
              <a:ext uri="{FF2B5EF4-FFF2-40B4-BE49-F238E27FC236}">
                <a16:creationId xmlns:a16="http://schemas.microsoft.com/office/drawing/2014/main" id="{E2A9EE58-9989-FE0C-5937-93E9E0046080}"/>
              </a:ext>
            </a:extLst>
          </p:cNvPr>
          <p:cNvSpPr txBox="1"/>
          <p:nvPr/>
        </p:nvSpPr>
        <p:spPr>
          <a:xfrm>
            <a:off x="9168995" y="3176014"/>
            <a:ext cx="1986844"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EV Battery</a:t>
            </a:r>
          </a:p>
        </p:txBody>
      </p:sp>
      <p:sp>
        <p:nvSpPr>
          <p:cNvPr id="42" name="文本框 41">
            <a:extLst>
              <a:ext uri="{FF2B5EF4-FFF2-40B4-BE49-F238E27FC236}">
                <a16:creationId xmlns:a16="http://schemas.microsoft.com/office/drawing/2014/main" id="{06EEB1E4-1AEE-7B8B-3A8B-30D0AE50151B}"/>
              </a:ext>
            </a:extLst>
          </p:cNvPr>
          <p:cNvSpPr txBox="1"/>
          <p:nvPr/>
        </p:nvSpPr>
        <p:spPr>
          <a:xfrm>
            <a:off x="9432911" y="6549757"/>
            <a:ext cx="147655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ESS</a:t>
            </a:r>
          </a:p>
        </p:txBody>
      </p:sp>
    </p:spTree>
    <p:extLst>
      <p:ext uri="{BB962C8B-B14F-4D97-AF65-F5344CB8AC3E}">
        <p14:creationId xmlns:p14="http://schemas.microsoft.com/office/powerpoint/2010/main" val="295266527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5494AD01-6A58-5B64-1D2B-4BDB096EB17A}"/>
              </a:ext>
            </a:extLst>
          </p:cNvPr>
          <p:cNvSpPr>
            <a:spLocks noGrp="1"/>
          </p:cNvSpPr>
          <p:nvPr>
            <p:ph type="sldNum" sz="quarter" idx="2"/>
          </p:nvPr>
        </p:nvSpPr>
        <p:spPr/>
        <p:txBody>
          <a:bodyPr/>
          <a:lstStyle/>
          <a:p>
            <a:fld id="{86CB4B4D-7CA3-9044-876B-883B54F8677D}" type="slidenum">
              <a:rPr lang="en-US" altLang="zh-CN" smtClean="0"/>
              <a:t>6</a:t>
            </a:fld>
            <a:endParaRPr lang="zh-CN" altLang="en-US"/>
          </a:p>
        </p:txBody>
      </p:sp>
      <p:sp>
        <p:nvSpPr>
          <p:cNvPr id="97" name="文本框 96">
            <a:extLst>
              <a:ext uri="{FF2B5EF4-FFF2-40B4-BE49-F238E27FC236}">
                <a16:creationId xmlns:a16="http://schemas.microsoft.com/office/drawing/2014/main" id="{197275F6-3C9F-4952-6DD9-F8B305D6BADC}"/>
              </a:ext>
            </a:extLst>
          </p:cNvPr>
          <p:cNvSpPr txBox="1"/>
          <p:nvPr/>
        </p:nvSpPr>
        <p:spPr>
          <a:xfrm>
            <a:off x="747271" y="1892096"/>
            <a:ext cx="10462729" cy="1743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gn="just">
              <a:lnSpc>
                <a:spcPct val="150000"/>
              </a:lnSpc>
              <a:buFont typeface="Wingdings" panose="05000000000000000000" pitchFamily="2" charset="2"/>
              <a:buChar char="p"/>
            </a:pPr>
            <a:r>
              <a:rPr lang="en-US" altLang="zh-CN" dirty="0">
                <a:latin typeface="Arial" panose="020B0604020202020204" pitchFamily="34" charset="0"/>
                <a:cs typeface="Arial" panose="020B0604020202020204" pitchFamily="34" charset="0"/>
              </a:rPr>
              <a:t>For relatively small battery </a:t>
            </a:r>
            <a:r>
              <a:rPr lang="en-US" altLang="zh-CN" b="1" dirty="0">
                <a:latin typeface="Arial" panose="020B0604020202020204" pitchFamily="34" charset="0"/>
                <a:cs typeface="Arial" panose="020B0604020202020204" pitchFamily="34" charset="0"/>
              </a:rPr>
              <a:t>without 4 cells in a row</a:t>
            </a:r>
            <a:r>
              <a:rPr lang="en-US" altLang="zh-CN" dirty="0">
                <a:latin typeface="Arial" panose="020B0604020202020204" pitchFamily="34" charset="0"/>
                <a:cs typeface="Arial" panose="020B0604020202020204" pitchFamily="34" charset="0"/>
              </a:rPr>
              <a:t> (figures below), the thermal propagation hazard could not be evaluated effectively as there is no target cell (3</a:t>
            </a:r>
            <a:r>
              <a:rPr lang="en-US" altLang="zh-CN" baseline="30000" dirty="0">
                <a:latin typeface="Arial" panose="020B0604020202020204" pitchFamily="34" charset="0"/>
                <a:cs typeface="Arial" panose="020B0604020202020204" pitchFamily="34" charset="0"/>
              </a:rPr>
              <a:t>#</a:t>
            </a:r>
            <a:r>
              <a:rPr lang="en-US" altLang="zh-CN" dirty="0">
                <a:latin typeface="Arial" panose="020B0604020202020204" pitchFamily="34" charset="0"/>
                <a:cs typeface="Arial" panose="020B0604020202020204" pitchFamily="34" charset="0"/>
              </a:rPr>
              <a:t>). </a:t>
            </a:r>
          </a:p>
          <a:p>
            <a:pPr marL="285750" indent="-285750" algn="just">
              <a:lnSpc>
                <a:spcPct val="150000"/>
              </a:lnSpc>
              <a:buFont typeface="Wingdings" panose="05000000000000000000" pitchFamily="2" charset="2"/>
              <a:buChar char="p"/>
            </a:pPr>
            <a:r>
              <a:rPr lang="en-US" altLang="zh-CN" dirty="0">
                <a:latin typeface="Arial" panose="020B0604020202020204" pitchFamily="34" charset="0"/>
                <a:cs typeface="Arial" panose="020B0604020202020204" pitchFamily="34" charset="0"/>
              </a:rPr>
              <a:t>Therefore, it is more appropriate to carry out the TP test using the 4 component cells in a row just like T.9, which is called </a:t>
            </a:r>
            <a:r>
              <a:rPr lang="en-US" altLang="zh-CN" sz="2000" b="1" dirty="0">
                <a:latin typeface="Arial" panose="020B0604020202020204" pitchFamily="34" charset="0"/>
                <a:cs typeface="Arial" panose="020B0604020202020204" pitchFamily="34" charset="0"/>
              </a:rPr>
              <a:t>T.11a (≈T.9)</a:t>
            </a:r>
            <a:r>
              <a:rPr lang="en-US" altLang="zh-CN" sz="2000" dirty="0">
                <a:latin typeface="Arial" panose="020B0604020202020204" pitchFamily="34" charset="0"/>
                <a:cs typeface="Arial" panose="020B0604020202020204" pitchFamily="34" charset="0"/>
              </a:rPr>
              <a:t>.</a:t>
            </a:r>
            <a:endParaRPr lang="en-US" altLang="zh-CN" dirty="0">
              <a:latin typeface="Arial" panose="020B0604020202020204" pitchFamily="34" charset="0"/>
              <a:cs typeface="Arial" panose="020B0604020202020204" pitchFamily="34" charset="0"/>
            </a:endParaRPr>
          </a:p>
        </p:txBody>
      </p:sp>
      <p:sp>
        <p:nvSpPr>
          <p:cNvPr id="122" name="矩形 3">
            <a:extLst>
              <a:ext uri="{FF2B5EF4-FFF2-40B4-BE49-F238E27FC236}">
                <a16:creationId xmlns:a16="http://schemas.microsoft.com/office/drawing/2014/main" id="{84BCA553-8732-5957-04F7-2E316AFFE819}"/>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123" name="矩形 4">
            <a:extLst>
              <a:ext uri="{FF2B5EF4-FFF2-40B4-BE49-F238E27FC236}">
                <a16:creationId xmlns:a16="http://schemas.microsoft.com/office/drawing/2014/main" id="{E47DEF8C-F819-DC28-1328-F7E3B0B23E82}"/>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4" name="文本框 123">
            <a:extLst>
              <a:ext uri="{FF2B5EF4-FFF2-40B4-BE49-F238E27FC236}">
                <a16:creationId xmlns:a16="http://schemas.microsoft.com/office/drawing/2014/main" id="{2918E63C-80B5-F3DF-519C-1E272C1CCD85}"/>
              </a:ext>
            </a:extLst>
          </p:cNvPr>
          <p:cNvSpPr txBox="1"/>
          <p:nvPr/>
        </p:nvSpPr>
        <p:spPr>
          <a:xfrm>
            <a:off x="-1" y="456010"/>
            <a:ext cx="3171825"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1. </a:t>
            </a:r>
            <a:r>
              <a:rPr lang="fr-FR"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Classification Scheme</a:t>
            </a:r>
            <a:endPar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330" name="文本框 329">
            <a:extLst>
              <a:ext uri="{FF2B5EF4-FFF2-40B4-BE49-F238E27FC236}">
                <a16:creationId xmlns:a16="http://schemas.microsoft.com/office/drawing/2014/main" id="{7A434BFE-EF2E-E74A-3173-E8D4C55825A5}"/>
              </a:ext>
            </a:extLst>
          </p:cNvPr>
          <p:cNvSpPr txBox="1"/>
          <p:nvPr/>
        </p:nvSpPr>
        <p:spPr>
          <a:xfrm>
            <a:off x="3171824" y="458757"/>
            <a:ext cx="4262635"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zh-CN" sz="2000" b="1" dirty="0">
                <a:solidFill>
                  <a:schemeClr val="tx1"/>
                </a:solidFill>
                <a:latin typeface="Arial" panose="020B0604020202020204" pitchFamily="34" charset="0"/>
                <a:ea typeface="微软雅黑" panose="020B0503020204020204" pitchFamily="34" charset="-122"/>
                <a:cs typeface="Arial" panose="020B0604020202020204" pitchFamily="34" charset="0"/>
              </a:rPr>
              <a:t>-About T.11a battery TP test</a:t>
            </a:r>
          </a:p>
        </p:txBody>
      </p:sp>
      <p:grpSp>
        <p:nvGrpSpPr>
          <p:cNvPr id="11" name="组合 10">
            <a:extLst>
              <a:ext uri="{FF2B5EF4-FFF2-40B4-BE49-F238E27FC236}">
                <a16:creationId xmlns:a16="http://schemas.microsoft.com/office/drawing/2014/main" id="{033D8AAE-36BB-1662-AF84-0F0783A35874}"/>
              </a:ext>
            </a:extLst>
          </p:cNvPr>
          <p:cNvGrpSpPr/>
          <p:nvPr/>
        </p:nvGrpSpPr>
        <p:grpSpPr>
          <a:xfrm>
            <a:off x="2574527" y="4402276"/>
            <a:ext cx="3816000" cy="1914724"/>
            <a:chOff x="2574527" y="4768045"/>
            <a:chExt cx="3816000" cy="1914724"/>
          </a:xfrm>
        </p:grpSpPr>
        <p:pic>
          <p:nvPicPr>
            <p:cNvPr id="5" name="图片 4">
              <a:extLst>
                <a:ext uri="{FF2B5EF4-FFF2-40B4-BE49-F238E27FC236}">
                  <a16:creationId xmlns:a16="http://schemas.microsoft.com/office/drawing/2014/main" id="{99161778-2973-B1C6-8D3D-63EF5EC0E865}"/>
                </a:ext>
              </a:extLst>
            </p:cNvPr>
            <p:cNvPicPr>
              <a:picLocks noChangeAspect="1"/>
            </p:cNvPicPr>
            <p:nvPr/>
          </p:nvPicPr>
          <p:blipFill>
            <a:blip r:embed="rId3" cstate="print">
              <a:extLst>
                <a:ext uri="{28A0092B-C50C-407E-A947-70E740481C1C}">
                  <a14:useLocalDpi xmlns:a14="http://schemas.microsoft.com/office/drawing/2010/main" val="0"/>
                </a:ext>
              </a:extLst>
            </a:blip>
            <a:srcRect l="14614" t="16610" r="8400" b="52495"/>
            <a:stretch>
              <a:fillRect/>
            </a:stretch>
          </p:blipFill>
          <p:spPr>
            <a:xfrm>
              <a:off x="2574527" y="4768045"/>
              <a:ext cx="3816000" cy="1914724"/>
            </a:xfrm>
            <a:prstGeom prst="rect">
              <a:avLst/>
            </a:prstGeom>
          </p:spPr>
        </p:pic>
        <p:sp>
          <p:nvSpPr>
            <p:cNvPr id="6" name="椭圆 5">
              <a:extLst>
                <a:ext uri="{FF2B5EF4-FFF2-40B4-BE49-F238E27FC236}">
                  <a16:creationId xmlns:a16="http://schemas.microsoft.com/office/drawing/2014/main" id="{0A73D1E1-6B68-AD00-DBEA-F6D39EB643EA}"/>
                </a:ext>
              </a:extLst>
            </p:cNvPr>
            <p:cNvSpPr/>
            <p:nvPr/>
          </p:nvSpPr>
          <p:spPr>
            <a:xfrm>
              <a:off x="2961413" y="4805568"/>
              <a:ext cx="1008000" cy="864000"/>
            </a:xfrm>
            <a:prstGeom prst="ellipse">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grpSp>
      <p:pic>
        <p:nvPicPr>
          <p:cNvPr id="7" name="Picture 2">
            <a:extLst>
              <a:ext uri="{FF2B5EF4-FFF2-40B4-BE49-F238E27FC236}">
                <a16:creationId xmlns:a16="http://schemas.microsoft.com/office/drawing/2014/main" id="{A958717C-2280-2214-8071-B1608229D22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132" t="13303" r="7361" b="5170"/>
          <a:stretch>
            <a:fillRect/>
          </a:stretch>
        </p:blipFill>
        <p:spPr bwMode="auto">
          <a:xfrm rot="2077988">
            <a:off x="815874" y="5078517"/>
            <a:ext cx="1315362" cy="1332000"/>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a:extLst>
              <a:ext uri="{FF2B5EF4-FFF2-40B4-BE49-F238E27FC236}">
                <a16:creationId xmlns:a16="http://schemas.microsoft.com/office/drawing/2014/main" id="{644F6C4B-704B-973E-B91B-90F1168A0191}"/>
              </a:ext>
            </a:extLst>
          </p:cNvPr>
          <p:cNvPicPr>
            <a:picLocks noChangeAspect="1"/>
          </p:cNvPicPr>
          <p:nvPr/>
        </p:nvPicPr>
        <p:blipFill>
          <a:blip r:embed="rId5"/>
          <a:srcRect t="14620"/>
          <a:stretch>
            <a:fillRect/>
          </a:stretch>
        </p:blipFill>
        <p:spPr>
          <a:xfrm>
            <a:off x="6867730" y="5150516"/>
            <a:ext cx="1349263" cy="1152000"/>
          </a:xfrm>
          <a:prstGeom prst="rect">
            <a:avLst/>
          </a:prstGeom>
        </p:spPr>
      </p:pic>
      <p:pic>
        <p:nvPicPr>
          <p:cNvPr id="1026" name="Picture 2">
            <a:extLst>
              <a:ext uri="{FF2B5EF4-FFF2-40B4-BE49-F238E27FC236}">
                <a16:creationId xmlns:a16="http://schemas.microsoft.com/office/drawing/2014/main" id="{2DEF925A-CF80-EC33-93C7-095DA7C4805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460000">
            <a:off x="8997276" y="4809491"/>
            <a:ext cx="1800000" cy="1800000"/>
          </a:xfrm>
          <a:prstGeom prst="rect">
            <a:avLst/>
          </a:prstGeom>
          <a:noFill/>
          <a:extLst>
            <a:ext uri="{909E8E84-426E-40DD-AFC4-6F175D3DCCD1}">
              <a14:hiddenFill xmlns:a14="http://schemas.microsoft.com/office/drawing/2010/main">
                <a:solidFill>
                  <a:srgbClr val="FFFFFF"/>
                </a:solidFill>
              </a14:hiddenFill>
            </a:ext>
          </a:extLst>
        </p:spPr>
      </p:pic>
      <p:sp>
        <p:nvSpPr>
          <p:cNvPr id="12" name="文本框 11">
            <a:extLst>
              <a:ext uri="{FF2B5EF4-FFF2-40B4-BE49-F238E27FC236}">
                <a16:creationId xmlns:a16="http://schemas.microsoft.com/office/drawing/2014/main" id="{BAD3ABB7-7973-16CF-CA41-E84F5E0F08D6}"/>
              </a:ext>
            </a:extLst>
          </p:cNvPr>
          <p:cNvSpPr txBox="1"/>
          <p:nvPr/>
        </p:nvSpPr>
        <p:spPr>
          <a:xfrm>
            <a:off x="1131742" y="6205970"/>
            <a:ext cx="6480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SCB</a:t>
            </a:r>
          </a:p>
        </p:txBody>
      </p:sp>
      <p:sp>
        <p:nvSpPr>
          <p:cNvPr id="13" name="文本框 12">
            <a:extLst>
              <a:ext uri="{FF2B5EF4-FFF2-40B4-BE49-F238E27FC236}">
                <a16:creationId xmlns:a16="http://schemas.microsoft.com/office/drawing/2014/main" id="{90A899DD-04F5-8832-18D4-CB80E0D555CD}"/>
              </a:ext>
            </a:extLst>
          </p:cNvPr>
          <p:cNvSpPr txBox="1"/>
          <p:nvPr/>
        </p:nvSpPr>
        <p:spPr>
          <a:xfrm>
            <a:off x="5185808" y="6227486"/>
            <a:ext cx="6480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SCB</a:t>
            </a:r>
          </a:p>
        </p:txBody>
      </p:sp>
      <p:sp>
        <p:nvSpPr>
          <p:cNvPr id="14" name="文本框 13">
            <a:extLst>
              <a:ext uri="{FF2B5EF4-FFF2-40B4-BE49-F238E27FC236}">
                <a16:creationId xmlns:a16="http://schemas.microsoft.com/office/drawing/2014/main" id="{7BA1DA11-D66B-E13B-0EAE-40CC0E457983}"/>
              </a:ext>
            </a:extLst>
          </p:cNvPr>
          <p:cNvSpPr txBox="1"/>
          <p:nvPr/>
        </p:nvSpPr>
        <p:spPr>
          <a:xfrm>
            <a:off x="4572349" y="6227486"/>
            <a:ext cx="6480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2cells</a:t>
            </a:r>
          </a:p>
        </p:txBody>
      </p:sp>
      <p:sp>
        <p:nvSpPr>
          <p:cNvPr id="15" name="文本框 14">
            <a:extLst>
              <a:ext uri="{FF2B5EF4-FFF2-40B4-BE49-F238E27FC236}">
                <a16:creationId xmlns:a16="http://schemas.microsoft.com/office/drawing/2014/main" id="{3F43A0CF-BB00-A740-5283-09D6E9B6F5D4}"/>
              </a:ext>
            </a:extLst>
          </p:cNvPr>
          <p:cNvSpPr txBox="1"/>
          <p:nvPr/>
        </p:nvSpPr>
        <p:spPr>
          <a:xfrm>
            <a:off x="3907079" y="6227486"/>
            <a:ext cx="6480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3cells</a:t>
            </a:r>
          </a:p>
        </p:txBody>
      </p:sp>
      <p:sp>
        <p:nvSpPr>
          <p:cNvPr id="16" name="文本框 15">
            <a:extLst>
              <a:ext uri="{FF2B5EF4-FFF2-40B4-BE49-F238E27FC236}">
                <a16:creationId xmlns:a16="http://schemas.microsoft.com/office/drawing/2014/main" id="{37802816-B536-41DD-BEBE-50220B1AEE28}"/>
              </a:ext>
            </a:extLst>
          </p:cNvPr>
          <p:cNvSpPr txBox="1"/>
          <p:nvPr/>
        </p:nvSpPr>
        <p:spPr>
          <a:xfrm>
            <a:off x="3274050" y="6227486"/>
            <a:ext cx="6480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3cells</a:t>
            </a:r>
          </a:p>
        </p:txBody>
      </p:sp>
      <p:sp>
        <p:nvSpPr>
          <p:cNvPr id="17" name="文本框 16">
            <a:extLst>
              <a:ext uri="{FF2B5EF4-FFF2-40B4-BE49-F238E27FC236}">
                <a16:creationId xmlns:a16="http://schemas.microsoft.com/office/drawing/2014/main" id="{77198084-D7F0-D741-31F2-2AF1CE049519}"/>
              </a:ext>
            </a:extLst>
          </p:cNvPr>
          <p:cNvSpPr txBox="1"/>
          <p:nvPr/>
        </p:nvSpPr>
        <p:spPr>
          <a:xfrm>
            <a:off x="2614760" y="6227486"/>
            <a:ext cx="6480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4cells</a:t>
            </a:r>
          </a:p>
        </p:txBody>
      </p:sp>
      <p:sp>
        <p:nvSpPr>
          <p:cNvPr id="18" name="文本框 17">
            <a:extLst>
              <a:ext uri="{FF2B5EF4-FFF2-40B4-BE49-F238E27FC236}">
                <a16:creationId xmlns:a16="http://schemas.microsoft.com/office/drawing/2014/main" id="{8F37CD61-DE29-4C6A-93FB-B3377554762F}"/>
              </a:ext>
            </a:extLst>
          </p:cNvPr>
          <p:cNvSpPr txBox="1"/>
          <p:nvPr/>
        </p:nvSpPr>
        <p:spPr>
          <a:xfrm>
            <a:off x="7422407" y="6227486"/>
            <a:ext cx="6480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6cells</a:t>
            </a:r>
          </a:p>
        </p:txBody>
      </p:sp>
      <p:sp>
        <p:nvSpPr>
          <p:cNvPr id="19" name="文本框 18">
            <a:extLst>
              <a:ext uri="{FF2B5EF4-FFF2-40B4-BE49-F238E27FC236}">
                <a16:creationId xmlns:a16="http://schemas.microsoft.com/office/drawing/2014/main" id="{FBBD227F-E402-5320-BCF4-6B3FB4ECA6E1}"/>
              </a:ext>
            </a:extLst>
          </p:cNvPr>
          <p:cNvSpPr txBox="1"/>
          <p:nvPr/>
        </p:nvSpPr>
        <p:spPr>
          <a:xfrm>
            <a:off x="9313509" y="6105586"/>
            <a:ext cx="1225833"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400" dirty="0">
                <a:latin typeface="Arial" panose="020B0604020202020204" pitchFamily="34" charset="0"/>
                <a:cs typeface="Arial" panose="020B0604020202020204" pitchFamily="34" charset="0"/>
              </a:rPr>
              <a:t>PC Battery</a:t>
            </a:r>
          </a:p>
        </p:txBody>
      </p:sp>
      <p:sp>
        <p:nvSpPr>
          <p:cNvPr id="20" name="矩形: 圆角 19">
            <a:extLst>
              <a:ext uri="{FF2B5EF4-FFF2-40B4-BE49-F238E27FC236}">
                <a16:creationId xmlns:a16="http://schemas.microsoft.com/office/drawing/2014/main" id="{B3FC009B-39B5-3C4D-03F0-968BF5F0B4D7}"/>
              </a:ext>
            </a:extLst>
          </p:cNvPr>
          <p:cNvSpPr/>
          <p:nvPr/>
        </p:nvSpPr>
        <p:spPr>
          <a:xfrm>
            <a:off x="747271" y="4655450"/>
            <a:ext cx="10451439" cy="1908000"/>
          </a:xfrm>
          <a:prstGeom prst="roundRect">
            <a:avLst>
              <a:gd name="adj" fmla="val 3385"/>
            </a:avLst>
          </a:prstGeom>
          <a:noFill/>
          <a:ln w="19050" cap="flat">
            <a:solidFill>
              <a:schemeClr val="bg2"/>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Tree>
    <p:extLst>
      <p:ext uri="{BB962C8B-B14F-4D97-AF65-F5344CB8AC3E}">
        <p14:creationId xmlns:p14="http://schemas.microsoft.com/office/powerpoint/2010/main" val="228947376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425E6-12CB-509B-54D0-F4F9653DF4BF}"/>
            </a:ext>
          </a:extLst>
        </p:cNvPr>
        <p:cNvGrpSpPr/>
        <p:nvPr/>
      </p:nvGrpSpPr>
      <p:grpSpPr>
        <a:xfrm>
          <a:off x="0" y="0"/>
          <a:ext cx="0" cy="0"/>
          <a:chOff x="0" y="0"/>
          <a:chExt cx="0" cy="0"/>
        </a:xfrm>
      </p:grpSpPr>
      <p:grpSp>
        <p:nvGrpSpPr>
          <p:cNvPr id="186" name="组合 185">
            <a:extLst>
              <a:ext uri="{FF2B5EF4-FFF2-40B4-BE49-F238E27FC236}">
                <a16:creationId xmlns:a16="http://schemas.microsoft.com/office/drawing/2014/main" id="{1BE17774-0574-4679-ACD5-11D3366454E7}"/>
              </a:ext>
            </a:extLst>
          </p:cNvPr>
          <p:cNvGrpSpPr/>
          <p:nvPr/>
        </p:nvGrpSpPr>
        <p:grpSpPr>
          <a:xfrm>
            <a:off x="4844145" y="3606798"/>
            <a:ext cx="1700628" cy="1497364"/>
            <a:chOff x="5140710" y="2967083"/>
            <a:chExt cx="2844000" cy="2484000"/>
          </a:xfrm>
        </p:grpSpPr>
        <p:sp>
          <p:nvSpPr>
            <p:cNvPr id="187" name="椭圆 186">
              <a:extLst>
                <a:ext uri="{FF2B5EF4-FFF2-40B4-BE49-F238E27FC236}">
                  <a16:creationId xmlns:a16="http://schemas.microsoft.com/office/drawing/2014/main" id="{366964EE-D1BA-4F5B-A96A-B002494D838E}"/>
                </a:ext>
              </a:extLst>
            </p:cNvPr>
            <p:cNvSpPr/>
            <p:nvPr/>
          </p:nvSpPr>
          <p:spPr>
            <a:xfrm>
              <a:off x="517525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88" name="椭圆 187">
              <a:extLst>
                <a:ext uri="{FF2B5EF4-FFF2-40B4-BE49-F238E27FC236}">
                  <a16:creationId xmlns:a16="http://schemas.microsoft.com/office/drawing/2014/main" id="{3FE09ED1-58A5-4197-9F73-23DB578C1CD5}"/>
                </a:ext>
              </a:extLst>
            </p:cNvPr>
            <p:cNvSpPr/>
            <p:nvPr/>
          </p:nvSpPr>
          <p:spPr>
            <a:xfrm>
              <a:off x="5734183"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89" name="椭圆 188">
              <a:extLst>
                <a:ext uri="{FF2B5EF4-FFF2-40B4-BE49-F238E27FC236}">
                  <a16:creationId xmlns:a16="http://schemas.microsoft.com/office/drawing/2014/main" id="{CEA7505C-C2D5-45B7-86E2-CE4139E8C07F}"/>
                </a:ext>
              </a:extLst>
            </p:cNvPr>
            <p:cNvSpPr/>
            <p:nvPr/>
          </p:nvSpPr>
          <p:spPr>
            <a:xfrm>
              <a:off x="5448426"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90" name="椭圆 189">
              <a:extLst>
                <a:ext uri="{FF2B5EF4-FFF2-40B4-BE49-F238E27FC236}">
                  <a16:creationId xmlns:a16="http://schemas.microsoft.com/office/drawing/2014/main" id="{E1380D23-7964-44A6-B9B3-4248362FCE86}"/>
                </a:ext>
              </a:extLst>
            </p:cNvPr>
            <p:cNvSpPr/>
            <p:nvPr/>
          </p:nvSpPr>
          <p:spPr>
            <a:xfrm>
              <a:off x="629374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91" name="椭圆 190">
              <a:extLst>
                <a:ext uri="{FF2B5EF4-FFF2-40B4-BE49-F238E27FC236}">
                  <a16:creationId xmlns:a16="http://schemas.microsoft.com/office/drawing/2014/main" id="{DC0C2CA7-F3FD-4805-8F24-41FC8D7D75B7}"/>
                </a:ext>
              </a:extLst>
            </p:cNvPr>
            <p:cNvSpPr/>
            <p:nvPr/>
          </p:nvSpPr>
          <p:spPr>
            <a:xfrm>
              <a:off x="685267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92" name="椭圆 191">
              <a:extLst>
                <a:ext uri="{FF2B5EF4-FFF2-40B4-BE49-F238E27FC236}">
                  <a16:creationId xmlns:a16="http://schemas.microsoft.com/office/drawing/2014/main" id="{8503B7FC-BBBA-4F6B-97A7-3D0C9569D25D}"/>
                </a:ext>
              </a:extLst>
            </p:cNvPr>
            <p:cNvSpPr/>
            <p:nvPr/>
          </p:nvSpPr>
          <p:spPr>
            <a:xfrm>
              <a:off x="6566917"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93" name="椭圆 192">
              <a:extLst>
                <a:ext uri="{FF2B5EF4-FFF2-40B4-BE49-F238E27FC236}">
                  <a16:creationId xmlns:a16="http://schemas.microsoft.com/office/drawing/2014/main" id="{88C2C798-2944-41E0-AD0B-293B9739EDD3}"/>
                </a:ext>
              </a:extLst>
            </p:cNvPr>
            <p:cNvSpPr/>
            <p:nvPr/>
          </p:nvSpPr>
          <p:spPr>
            <a:xfrm>
              <a:off x="600418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94" name="椭圆 193">
              <a:extLst>
                <a:ext uri="{FF2B5EF4-FFF2-40B4-BE49-F238E27FC236}">
                  <a16:creationId xmlns:a16="http://schemas.microsoft.com/office/drawing/2014/main" id="{259126FF-58A6-46A4-9E2A-96B856CFC858}"/>
                </a:ext>
              </a:extLst>
            </p:cNvPr>
            <p:cNvSpPr/>
            <p:nvPr/>
          </p:nvSpPr>
          <p:spPr>
            <a:xfrm>
              <a:off x="517525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95" name="椭圆 194">
              <a:extLst>
                <a:ext uri="{FF2B5EF4-FFF2-40B4-BE49-F238E27FC236}">
                  <a16:creationId xmlns:a16="http://schemas.microsoft.com/office/drawing/2014/main" id="{D37078B9-8752-4E34-B00E-78B2781B7F40}"/>
                </a:ext>
              </a:extLst>
            </p:cNvPr>
            <p:cNvSpPr/>
            <p:nvPr/>
          </p:nvSpPr>
          <p:spPr>
            <a:xfrm>
              <a:off x="5734183"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96" name="椭圆 195">
              <a:extLst>
                <a:ext uri="{FF2B5EF4-FFF2-40B4-BE49-F238E27FC236}">
                  <a16:creationId xmlns:a16="http://schemas.microsoft.com/office/drawing/2014/main" id="{92ADDB2D-C66E-42A7-8DB4-346323257739}"/>
                </a:ext>
              </a:extLst>
            </p:cNvPr>
            <p:cNvSpPr/>
            <p:nvPr/>
          </p:nvSpPr>
          <p:spPr>
            <a:xfrm>
              <a:off x="5448426"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97" name="椭圆 196">
              <a:extLst>
                <a:ext uri="{FF2B5EF4-FFF2-40B4-BE49-F238E27FC236}">
                  <a16:creationId xmlns:a16="http://schemas.microsoft.com/office/drawing/2014/main" id="{3365D109-1DF6-4560-BA29-FE83772C4ED9}"/>
                </a:ext>
              </a:extLst>
            </p:cNvPr>
            <p:cNvSpPr/>
            <p:nvPr/>
          </p:nvSpPr>
          <p:spPr>
            <a:xfrm>
              <a:off x="6293745"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98" name="椭圆 197">
              <a:extLst>
                <a:ext uri="{FF2B5EF4-FFF2-40B4-BE49-F238E27FC236}">
                  <a16:creationId xmlns:a16="http://schemas.microsoft.com/office/drawing/2014/main" id="{DA2AADCD-EB54-4D7D-B1D1-B57347BF8D1C}"/>
                </a:ext>
              </a:extLst>
            </p:cNvPr>
            <p:cNvSpPr/>
            <p:nvPr/>
          </p:nvSpPr>
          <p:spPr>
            <a:xfrm>
              <a:off x="685267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99" name="椭圆 198">
              <a:extLst>
                <a:ext uri="{FF2B5EF4-FFF2-40B4-BE49-F238E27FC236}">
                  <a16:creationId xmlns:a16="http://schemas.microsoft.com/office/drawing/2014/main" id="{B5BF5B7F-522F-4886-B45C-B08676136244}"/>
                </a:ext>
              </a:extLst>
            </p:cNvPr>
            <p:cNvSpPr/>
            <p:nvPr/>
          </p:nvSpPr>
          <p:spPr>
            <a:xfrm>
              <a:off x="6566917"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00" name="椭圆 199">
              <a:extLst>
                <a:ext uri="{FF2B5EF4-FFF2-40B4-BE49-F238E27FC236}">
                  <a16:creationId xmlns:a16="http://schemas.microsoft.com/office/drawing/2014/main" id="{02F7FC3D-2A05-4B10-BDDD-FB7C6AA5FE17}"/>
                </a:ext>
              </a:extLst>
            </p:cNvPr>
            <p:cNvSpPr/>
            <p:nvPr/>
          </p:nvSpPr>
          <p:spPr>
            <a:xfrm>
              <a:off x="600418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01" name="椭圆 200">
              <a:extLst>
                <a:ext uri="{FF2B5EF4-FFF2-40B4-BE49-F238E27FC236}">
                  <a16:creationId xmlns:a16="http://schemas.microsoft.com/office/drawing/2014/main" id="{718F8EF6-7AAD-4C9E-B43C-20E4C70D2F54}"/>
                </a:ext>
              </a:extLst>
            </p:cNvPr>
            <p:cNvSpPr/>
            <p:nvPr/>
          </p:nvSpPr>
          <p:spPr>
            <a:xfrm>
              <a:off x="517525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02" name="椭圆 201">
              <a:extLst>
                <a:ext uri="{FF2B5EF4-FFF2-40B4-BE49-F238E27FC236}">
                  <a16:creationId xmlns:a16="http://schemas.microsoft.com/office/drawing/2014/main" id="{9DF8AEDE-05AE-4954-969D-B733EF2F71C6}"/>
                </a:ext>
              </a:extLst>
            </p:cNvPr>
            <p:cNvSpPr/>
            <p:nvPr/>
          </p:nvSpPr>
          <p:spPr>
            <a:xfrm>
              <a:off x="5734183"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03" name="椭圆 202">
              <a:extLst>
                <a:ext uri="{FF2B5EF4-FFF2-40B4-BE49-F238E27FC236}">
                  <a16:creationId xmlns:a16="http://schemas.microsoft.com/office/drawing/2014/main" id="{BCB5E6A9-3ADD-4335-9F32-9D9DEAAF2C16}"/>
                </a:ext>
              </a:extLst>
            </p:cNvPr>
            <p:cNvSpPr/>
            <p:nvPr/>
          </p:nvSpPr>
          <p:spPr>
            <a:xfrm>
              <a:off x="629374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04" name="椭圆 203">
              <a:extLst>
                <a:ext uri="{FF2B5EF4-FFF2-40B4-BE49-F238E27FC236}">
                  <a16:creationId xmlns:a16="http://schemas.microsoft.com/office/drawing/2014/main" id="{631E7A06-6005-4F43-9ABC-5A1499653CB7}"/>
                </a:ext>
              </a:extLst>
            </p:cNvPr>
            <p:cNvSpPr/>
            <p:nvPr/>
          </p:nvSpPr>
          <p:spPr>
            <a:xfrm>
              <a:off x="685267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05" name="椭圆 204">
              <a:extLst>
                <a:ext uri="{FF2B5EF4-FFF2-40B4-BE49-F238E27FC236}">
                  <a16:creationId xmlns:a16="http://schemas.microsoft.com/office/drawing/2014/main" id="{DAE0CC8D-4161-4022-BE5B-899D9872265D}"/>
                </a:ext>
              </a:extLst>
            </p:cNvPr>
            <p:cNvSpPr/>
            <p:nvPr/>
          </p:nvSpPr>
          <p:spPr>
            <a:xfrm>
              <a:off x="741430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06" name="椭圆 205">
              <a:extLst>
                <a:ext uri="{FF2B5EF4-FFF2-40B4-BE49-F238E27FC236}">
                  <a16:creationId xmlns:a16="http://schemas.microsoft.com/office/drawing/2014/main" id="{5340262D-733F-42A7-977B-E2DAEB049533}"/>
                </a:ext>
              </a:extLst>
            </p:cNvPr>
            <p:cNvSpPr/>
            <p:nvPr/>
          </p:nvSpPr>
          <p:spPr>
            <a:xfrm>
              <a:off x="713490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07" name="椭圆 206">
              <a:extLst>
                <a:ext uri="{FF2B5EF4-FFF2-40B4-BE49-F238E27FC236}">
                  <a16:creationId xmlns:a16="http://schemas.microsoft.com/office/drawing/2014/main" id="{406F9F94-683C-4937-B19B-8417C077EC48}"/>
                </a:ext>
              </a:extLst>
            </p:cNvPr>
            <p:cNvSpPr/>
            <p:nvPr/>
          </p:nvSpPr>
          <p:spPr>
            <a:xfrm>
              <a:off x="7404145" y="393805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08" name="椭圆 207">
              <a:extLst>
                <a:ext uri="{FF2B5EF4-FFF2-40B4-BE49-F238E27FC236}">
                  <a16:creationId xmlns:a16="http://schemas.microsoft.com/office/drawing/2014/main" id="{06CE83E0-A918-4EF3-BB6D-3E059C70BDA3}"/>
                </a:ext>
              </a:extLst>
            </p:cNvPr>
            <p:cNvSpPr/>
            <p:nvPr/>
          </p:nvSpPr>
          <p:spPr>
            <a:xfrm>
              <a:off x="712474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09" name="椭圆 208">
              <a:extLst>
                <a:ext uri="{FF2B5EF4-FFF2-40B4-BE49-F238E27FC236}">
                  <a16:creationId xmlns:a16="http://schemas.microsoft.com/office/drawing/2014/main" id="{53E07C43-A765-4361-916B-5479A34691B3}"/>
                </a:ext>
              </a:extLst>
            </p:cNvPr>
            <p:cNvSpPr/>
            <p:nvPr/>
          </p:nvSpPr>
          <p:spPr>
            <a:xfrm>
              <a:off x="741430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10" name="矩形: 圆角 209">
              <a:extLst>
                <a:ext uri="{FF2B5EF4-FFF2-40B4-BE49-F238E27FC236}">
                  <a16:creationId xmlns:a16="http://schemas.microsoft.com/office/drawing/2014/main" id="{072632F3-C42F-4817-9C73-396D18DB74FC}"/>
                </a:ext>
              </a:extLst>
            </p:cNvPr>
            <p:cNvSpPr/>
            <p:nvPr/>
          </p:nvSpPr>
          <p:spPr>
            <a:xfrm>
              <a:off x="5140710" y="2967083"/>
              <a:ext cx="2844000" cy="2484000"/>
            </a:xfrm>
            <a:prstGeom prst="roundRect">
              <a:avLst>
                <a:gd name="adj" fmla="val 13395"/>
              </a:avLst>
            </a:prstGeom>
            <a:noFill/>
            <a:ln w="381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grpSp>
      <p:grpSp>
        <p:nvGrpSpPr>
          <p:cNvPr id="211" name="组合 210">
            <a:extLst>
              <a:ext uri="{FF2B5EF4-FFF2-40B4-BE49-F238E27FC236}">
                <a16:creationId xmlns:a16="http://schemas.microsoft.com/office/drawing/2014/main" id="{91C705AE-B944-4049-8874-A57E5B0D3A6C}"/>
              </a:ext>
            </a:extLst>
          </p:cNvPr>
          <p:cNvGrpSpPr/>
          <p:nvPr/>
        </p:nvGrpSpPr>
        <p:grpSpPr>
          <a:xfrm>
            <a:off x="4864801" y="5200754"/>
            <a:ext cx="1700628" cy="1497364"/>
            <a:chOff x="5140710" y="2967083"/>
            <a:chExt cx="2844000" cy="2484000"/>
          </a:xfrm>
        </p:grpSpPr>
        <p:sp>
          <p:nvSpPr>
            <p:cNvPr id="212" name="椭圆 211">
              <a:extLst>
                <a:ext uri="{FF2B5EF4-FFF2-40B4-BE49-F238E27FC236}">
                  <a16:creationId xmlns:a16="http://schemas.microsoft.com/office/drawing/2014/main" id="{CF3DE5C0-5679-439E-869C-80B6393CAA00}"/>
                </a:ext>
              </a:extLst>
            </p:cNvPr>
            <p:cNvSpPr/>
            <p:nvPr/>
          </p:nvSpPr>
          <p:spPr>
            <a:xfrm>
              <a:off x="517525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13" name="椭圆 212">
              <a:extLst>
                <a:ext uri="{FF2B5EF4-FFF2-40B4-BE49-F238E27FC236}">
                  <a16:creationId xmlns:a16="http://schemas.microsoft.com/office/drawing/2014/main" id="{A2F200C3-4C5B-4BD8-AD60-473B76321814}"/>
                </a:ext>
              </a:extLst>
            </p:cNvPr>
            <p:cNvSpPr/>
            <p:nvPr/>
          </p:nvSpPr>
          <p:spPr>
            <a:xfrm>
              <a:off x="5734183"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14" name="椭圆 213">
              <a:extLst>
                <a:ext uri="{FF2B5EF4-FFF2-40B4-BE49-F238E27FC236}">
                  <a16:creationId xmlns:a16="http://schemas.microsoft.com/office/drawing/2014/main" id="{B725E5B9-CCF1-4EB5-BE8F-D58229A1CFEC}"/>
                </a:ext>
              </a:extLst>
            </p:cNvPr>
            <p:cNvSpPr/>
            <p:nvPr/>
          </p:nvSpPr>
          <p:spPr>
            <a:xfrm>
              <a:off x="5448426"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15" name="椭圆 214">
              <a:extLst>
                <a:ext uri="{FF2B5EF4-FFF2-40B4-BE49-F238E27FC236}">
                  <a16:creationId xmlns:a16="http://schemas.microsoft.com/office/drawing/2014/main" id="{D6C0A62B-3465-4741-B31A-853B36B68361}"/>
                </a:ext>
              </a:extLst>
            </p:cNvPr>
            <p:cNvSpPr/>
            <p:nvPr/>
          </p:nvSpPr>
          <p:spPr>
            <a:xfrm>
              <a:off x="629374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16" name="椭圆 215">
              <a:extLst>
                <a:ext uri="{FF2B5EF4-FFF2-40B4-BE49-F238E27FC236}">
                  <a16:creationId xmlns:a16="http://schemas.microsoft.com/office/drawing/2014/main" id="{42BCC10D-06AA-4ED7-A02E-085B305439FD}"/>
                </a:ext>
              </a:extLst>
            </p:cNvPr>
            <p:cNvSpPr/>
            <p:nvPr/>
          </p:nvSpPr>
          <p:spPr>
            <a:xfrm>
              <a:off x="685267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17" name="椭圆 216">
              <a:extLst>
                <a:ext uri="{FF2B5EF4-FFF2-40B4-BE49-F238E27FC236}">
                  <a16:creationId xmlns:a16="http://schemas.microsoft.com/office/drawing/2014/main" id="{47B91EA8-ECE6-4010-BC1A-68263041105C}"/>
                </a:ext>
              </a:extLst>
            </p:cNvPr>
            <p:cNvSpPr/>
            <p:nvPr/>
          </p:nvSpPr>
          <p:spPr>
            <a:xfrm>
              <a:off x="6566917"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18" name="椭圆 217">
              <a:extLst>
                <a:ext uri="{FF2B5EF4-FFF2-40B4-BE49-F238E27FC236}">
                  <a16:creationId xmlns:a16="http://schemas.microsoft.com/office/drawing/2014/main" id="{C89F8671-F14E-4628-BA14-A7264A4AA8E5}"/>
                </a:ext>
              </a:extLst>
            </p:cNvPr>
            <p:cNvSpPr/>
            <p:nvPr/>
          </p:nvSpPr>
          <p:spPr>
            <a:xfrm>
              <a:off x="600418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19" name="椭圆 218">
              <a:extLst>
                <a:ext uri="{FF2B5EF4-FFF2-40B4-BE49-F238E27FC236}">
                  <a16:creationId xmlns:a16="http://schemas.microsoft.com/office/drawing/2014/main" id="{C05F34BE-429C-4814-BD1D-0401B3CE2537}"/>
                </a:ext>
              </a:extLst>
            </p:cNvPr>
            <p:cNvSpPr/>
            <p:nvPr/>
          </p:nvSpPr>
          <p:spPr>
            <a:xfrm>
              <a:off x="517525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20" name="椭圆 219">
              <a:extLst>
                <a:ext uri="{FF2B5EF4-FFF2-40B4-BE49-F238E27FC236}">
                  <a16:creationId xmlns:a16="http://schemas.microsoft.com/office/drawing/2014/main" id="{909CCE7D-B8A6-471F-88ED-F17F19EA49FC}"/>
                </a:ext>
              </a:extLst>
            </p:cNvPr>
            <p:cNvSpPr/>
            <p:nvPr/>
          </p:nvSpPr>
          <p:spPr>
            <a:xfrm>
              <a:off x="5734183"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21" name="椭圆 220">
              <a:extLst>
                <a:ext uri="{FF2B5EF4-FFF2-40B4-BE49-F238E27FC236}">
                  <a16:creationId xmlns:a16="http://schemas.microsoft.com/office/drawing/2014/main" id="{77B503F5-F466-452F-9858-5E000233AB86}"/>
                </a:ext>
              </a:extLst>
            </p:cNvPr>
            <p:cNvSpPr/>
            <p:nvPr/>
          </p:nvSpPr>
          <p:spPr>
            <a:xfrm>
              <a:off x="5448426"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22" name="椭圆 221">
              <a:extLst>
                <a:ext uri="{FF2B5EF4-FFF2-40B4-BE49-F238E27FC236}">
                  <a16:creationId xmlns:a16="http://schemas.microsoft.com/office/drawing/2014/main" id="{29CA79EA-FCF1-41B5-BC1D-50BB0EF08228}"/>
                </a:ext>
              </a:extLst>
            </p:cNvPr>
            <p:cNvSpPr/>
            <p:nvPr/>
          </p:nvSpPr>
          <p:spPr>
            <a:xfrm>
              <a:off x="6293745"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23" name="椭圆 222">
              <a:extLst>
                <a:ext uri="{FF2B5EF4-FFF2-40B4-BE49-F238E27FC236}">
                  <a16:creationId xmlns:a16="http://schemas.microsoft.com/office/drawing/2014/main" id="{6B50EDB2-0DC2-4EF7-927D-73FC093CD9AA}"/>
                </a:ext>
              </a:extLst>
            </p:cNvPr>
            <p:cNvSpPr/>
            <p:nvPr/>
          </p:nvSpPr>
          <p:spPr>
            <a:xfrm>
              <a:off x="685267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24" name="椭圆 223">
              <a:extLst>
                <a:ext uri="{FF2B5EF4-FFF2-40B4-BE49-F238E27FC236}">
                  <a16:creationId xmlns:a16="http://schemas.microsoft.com/office/drawing/2014/main" id="{7422DB40-FED4-455A-BB30-B502374751D6}"/>
                </a:ext>
              </a:extLst>
            </p:cNvPr>
            <p:cNvSpPr/>
            <p:nvPr/>
          </p:nvSpPr>
          <p:spPr>
            <a:xfrm>
              <a:off x="6566917"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25" name="椭圆 224">
              <a:extLst>
                <a:ext uri="{FF2B5EF4-FFF2-40B4-BE49-F238E27FC236}">
                  <a16:creationId xmlns:a16="http://schemas.microsoft.com/office/drawing/2014/main" id="{7E11A00A-3000-4442-934C-A93BAC731640}"/>
                </a:ext>
              </a:extLst>
            </p:cNvPr>
            <p:cNvSpPr/>
            <p:nvPr/>
          </p:nvSpPr>
          <p:spPr>
            <a:xfrm>
              <a:off x="600418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26" name="椭圆 225">
              <a:extLst>
                <a:ext uri="{FF2B5EF4-FFF2-40B4-BE49-F238E27FC236}">
                  <a16:creationId xmlns:a16="http://schemas.microsoft.com/office/drawing/2014/main" id="{53C9642B-6DFF-45F6-890D-981CAF45A16D}"/>
                </a:ext>
              </a:extLst>
            </p:cNvPr>
            <p:cNvSpPr/>
            <p:nvPr/>
          </p:nvSpPr>
          <p:spPr>
            <a:xfrm>
              <a:off x="517525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27" name="椭圆 226">
              <a:extLst>
                <a:ext uri="{FF2B5EF4-FFF2-40B4-BE49-F238E27FC236}">
                  <a16:creationId xmlns:a16="http://schemas.microsoft.com/office/drawing/2014/main" id="{7474B2AF-F5A8-46E0-9385-46DCEB14C7BC}"/>
                </a:ext>
              </a:extLst>
            </p:cNvPr>
            <p:cNvSpPr/>
            <p:nvPr/>
          </p:nvSpPr>
          <p:spPr>
            <a:xfrm>
              <a:off x="5734183"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28" name="椭圆 227">
              <a:extLst>
                <a:ext uri="{FF2B5EF4-FFF2-40B4-BE49-F238E27FC236}">
                  <a16:creationId xmlns:a16="http://schemas.microsoft.com/office/drawing/2014/main" id="{ADEC2A07-540A-4BD4-8A3E-8E6F8C51FABC}"/>
                </a:ext>
              </a:extLst>
            </p:cNvPr>
            <p:cNvSpPr/>
            <p:nvPr/>
          </p:nvSpPr>
          <p:spPr>
            <a:xfrm>
              <a:off x="629374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29" name="椭圆 228">
              <a:extLst>
                <a:ext uri="{FF2B5EF4-FFF2-40B4-BE49-F238E27FC236}">
                  <a16:creationId xmlns:a16="http://schemas.microsoft.com/office/drawing/2014/main" id="{8FA34693-5D6B-445D-9366-751EEBF87549}"/>
                </a:ext>
              </a:extLst>
            </p:cNvPr>
            <p:cNvSpPr/>
            <p:nvPr/>
          </p:nvSpPr>
          <p:spPr>
            <a:xfrm>
              <a:off x="685267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30" name="椭圆 229">
              <a:extLst>
                <a:ext uri="{FF2B5EF4-FFF2-40B4-BE49-F238E27FC236}">
                  <a16:creationId xmlns:a16="http://schemas.microsoft.com/office/drawing/2014/main" id="{BA55C7D4-883E-4644-AA76-35E34AF50DF5}"/>
                </a:ext>
              </a:extLst>
            </p:cNvPr>
            <p:cNvSpPr/>
            <p:nvPr/>
          </p:nvSpPr>
          <p:spPr>
            <a:xfrm>
              <a:off x="741430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31" name="椭圆 230">
              <a:extLst>
                <a:ext uri="{FF2B5EF4-FFF2-40B4-BE49-F238E27FC236}">
                  <a16:creationId xmlns:a16="http://schemas.microsoft.com/office/drawing/2014/main" id="{89F853D8-5E8C-428D-834C-204356D62171}"/>
                </a:ext>
              </a:extLst>
            </p:cNvPr>
            <p:cNvSpPr/>
            <p:nvPr/>
          </p:nvSpPr>
          <p:spPr>
            <a:xfrm>
              <a:off x="713490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32" name="椭圆 231">
              <a:extLst>
                <a:ext uri="{FF2B5EF4-FFF2-40B4-BE49-F238E27FC236}">
                  <a16:creationId xmlns:a16="http://schemas.microsoft.com/office/drawing/2014/main" id="{34F78DE3-7EC2-42BE-839F-A5BF751FFCE7}"/>
                </a:ext>
              </a:extLst>
            </p:cNvPr>
            <p:cNvSpPr/>
            <p:nvPr/>
          </p:nvSpPr>
          <p:spPr>
            <a:xfrm>
              <a:off x="7404145" y="393805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33" name="椭圆 232">
              <a:extLst>
                <a:ext uri="{FF2B5EF4-FFF2-40B4-BE49-F238E27FC236}">
                  <a16:creationId xmlns:a16="http://schemas.microsoft.com/office/drawing/2014/main" id="{2599DEFE-A24A-4E96-8132-1359D04CC15A}"/>
                </a:ext>
              </a:extLst>
            </p:cNvPr>
            <p:cNvSpPr/>
            <p:nvPr/>
          </p:nvSpPr>
          <p:spPr>
            <a:xfrm>
              <a:off x="712474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34" name="椭圆 233">
              <a:extLst>
                <a:ext uri="{FF2B5EF4-FFF2-40B4-BE49-F238E27FC236}">
                  <a16:creationId xmlns:a16="http://schemas.microsoft.com/office/drawing/2014/main" id="{3931B95A-1682-4B91-9B62-C206222CAF1C}"/>
                </a:ext>
              </a:extLst>
            </p:cNvPr>
            <p:cNvSpPr/>
            <p:nvPr/>
          </p:nvSpPr>
          <p:spPr>
            <a:xfrm>
              <a:off x="741430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35" name="矩形: 圆角 234">
              <a:extLst>
                <a:ext uri="{FF2B5EF4-FFF2-40B4-BE49-F238E27FC236}">
                  <a16:creationId xmlns:a16="http://schemas.microsoft.com/office/drawing/2014/main" id="{98C08A11-2451-41E9-AA1F-80C626C46CE7}"/>
                </a:ext>
              </a:extLst>
            </p:cNvPr>
            <p:cNvSpPr/>
            <p:nvPr/>
          </p:nvSpPr>
          <p:spPr>
            <a:xfrm>
              <a:off x="5140710" y="2967083"/>
              <a:ext cx="2844000" cy="2484000"/>
            </a:xfrm>
            <a:prstGeom prst="roundRect">
              <a:avLst>
                <a:gd name="adj" fmla="val 13395"/>
              </a:avLst>
            </a:prstGeom>
            <a:noFill/>
            <a:ln w="381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grpSp>
      <p:grpSp>
        <p:nvGrpSpPr>
          <p:cNvPr id="236" name="组合 235">
            <a:extLst>
              <a:ext uri="{FF2B5EF4-FFF2-40B4-BE49-F238E27FC236}">
                <a16:creationId xmlns:a16="http://schemas.microsoft.com/office/drawing/2014/main" id="{83FFA2D5-CA5B-4A43-B286-6957C8CA3D0E}"/>
              </a:ext>
            </a:extLst>
          </p:cNvPr>
          <p:cNvGrpSpPr/>
          <p:nvPr/>
        </p:nvGrpSpPr>
        <p:grpSpPr>
          <a:xfrm>
            <a:off x="877573" y="5196653"/>
            <a:ext cx="1700628" cy="1497364"/>
            <a:chOff x="5140710" y="2967083"/>
            <a:chExt cx="2844000" cy="2484000"/>
          </a:xfrm>
        </p:grpSpPr>
        <p:sp>
          <p:nvSpPr>
            <p:cNvPr id="237" name="椭圆 236">
              <a:extLst>
                <a:ext uri="{FF2B5EF4-FFF2-40B4-BE49-F238E27FC236}">
                  <a16:creationId xmlns:a16="http://schemas.microsoft.com/office/drawing/2014/main" id="{13F1BA94-A4E8-404A-8165-89DDEC123DF8}"/>
                </a:ext>
              </a:extLst>
            </p:cNvPr>
            <p:cNvSpPr/>
            <p:nvPr/>
          </p:nvSpPr>
          <p:spPr>
            <a:xfrm>
              <a:off x="517525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38" name="椭圆 237">
              <a:extLst>
                <a:ext uri="{FF2B5EF4-FFF2-40B4-BE49-F238E27FC236}">
                  <a16:creationId xmlns:a16="http://schemas.microsoft.com/office/drawing/2014/main" id="{5A23C9C5-9BE6-4A14-9E9F-DCB0D188349E}"/>
                </a:ext>
              </a:extLst>
            </p:cNvPr>
            <p:cNvSpPr/>
            <p:nvPr/>
          </p:nvSpPr>
          <p:spPr>
            <a:xfrm>
              <a:off x="5734183"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39" name="椭圆 238">
              <a:extLst>
                <a:ext uri="{FF2B5EF4-FFF2-40B4-BE49-F238E27FC236}">
                  <a16:creationId xmlns:a16="http://schemas.microsoft.com/office/drawing/2014/main" id="{3057375F-D972-4C61-A8FC-4BD12FA89A26}"/>
                </a:ext>
              </a:extLst>
            </p:cNvPr>
            <p:cNvSpPr/>
            <p:nvPr/>
          </p:nvSpPr>
          <p:spPr>
            <a:xfrm>
              <a:off x="5448426"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40" name="椭圆 239">
              <a:extLst>
                <a:ext uri="{FF2B5EF4-FFF2-40B4-BE49-F238E27FC236}">
                  <a16:creationId xmlns:a16="http://schemas.microsoft.com/office/drawing/2014/main" id="{F6AA03D1-DB09-4797-A410-35DFE4CEB572}"/>
                </a:ext>
              </a:extLst>
            </p:cNvPr>
            <p:cNvSpPr/>
            <p:nvPr/>
          </p:nvSpPr>
          <p:spPr>
            <a:xfrm>
              <a:off x="629374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41" name="椭圆 240">
              <a:extLst>
                <a:ext uri="{FF2B5EF4-FFF2-40B4-BE49-F238E27FC236}">
                  <a16:creationId xmlns:a16="http://schemas.microsoft.com/office/drawing/2014/main" id="{796DB4C2-809D-40FA-B034-B492A7DB55A9}"/>
                </a:ext>
              </a:extLst>
            </p:cNvPr>
            <p:cNvSpPr/>
            <p:nvPr/>
          </p:nvSpPr>
          <p:spPr>
            <a:xfrm>
              <a:off x="685267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42" name="椭圆 241">
              <a:extLst>
                <a:ext uri="{FF2B5EF4-FFF2-40B4-BE49-F238E27FC236}">
                  <a16:creationId xmlns:a16="http://schemas.microsoft.com/office/drawing/2014/main" id="{09D4CBD9-D5FD-42E9-8C5F-88C4BB38468D}"/>
                </a:ext>
              </a:extLst>
            </p:cNvPr>
            <p:cNvSpPr/>
            <p:nvPr/>
          </p:nvSpPr>
          <p:spPr>
            <a:xfrm>
              <a:off x="6566917"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43" name="椭圆 242">
              <a:extLst>
                <a:ext uri="{FF2B5EF4-FFF2-40B4-BE49-F238E27FC236}">
                  <a16:creationId xmlns:a16="http://schemas.microsoft.com/office/drawing/2014/main" id="{A8BF5746-90B7-47F6-AF5F-8957A4D4E19B}"/>
                </a:ext>
              </a:extLst>
            </p:cNvPr>
            <p:cNvSpPr/>
            <p:nvPr/>
          </p:nvSpPr>
          <p:spPr>
            <a:xfrm>
              <a:off x="600418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44" name="椭圆 243">
              <a:extLst>
                <a:ext uri="{FF2B5EF4-FFF2-40B4-BE49-F238E27FC236}">
                  <a16:creationId xmlns:a16="http://schemas.microsoft.com/office/drawing/2014/main" id="{DFFB9DDB-3232-4496-939E-52F9B4A24B56}"/>
                </a:ext>
              </a:extLst>
            </p:cNvPr>
            <p:cNvSpPr/>
            <p:nvPr/>
          </p:nvSpPr>
          <p:spPr>
            <a:xfrm>
              <a:off x="517525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45" name="椭圆 244">
              <a:extLst>
                <a:ext uri="{FF2B5EF4-FFF2-40B4-BE49-F238E27FC236}">
                  <a16:creationId xmlns:a16="http://schemas.microsoft.com/office/drawing/2014/main" id="{96A86FD3-F9C9-4361-9467-43274C10CD58}"/>
                </a:ext>
              </a:extLst>
            </p:cNvPr>
            <p:cNvSpPr/>
            <p:nvPr/>
          </p:nvSpPr>
          <p:spPr>
            <a:xfrm>
              <a:off x="5734183"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46" name="椭圆 245">
              <a:extLst>
                <a:ext uri="{FF2B5EF4-FFF2-40B4-BE49-F238E27FC236}">
                  <a16:creationId xmlns:a16="http://schemas.microsoft.com/office/drawing/2014/main" id="{2BA301E5-EB91-4EFA-BD15-4C043BC83BD4}"/>
                </a:ext>
              </a:extLst>
            </p:cNvPr>
            <p:cNvSpPr/>
            <p:nvPr/>
          </p:nvSpPr>
          <p:spPr>
            <a:xfrm>
              <a:off x="5448426"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47" name="椭圆 246">
              <a:extLst>
                <a:ext uri="{FF2B5EF4-FFF2-40B4-BE49-F238E27FC236}">
                  <a16:creationId xmlns:a16="http://schemas.microsoft.com/office/drawing/2014/main" id="{ED48BF68-A17F-48DC-8DF4-421809AF8561}"/>
                </a:ext>
              </a:extLst>
            </p:cNvPr>
            <p:cNvSpPr/>
            <p:nvPr/>
          </p:nvSpPr>
          <p:spPr>
            <a:xfrm>
              <a:off x="6293745"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48" name="椭圆 247">
              <a:extLst>
                <a:ext uri="{FF2B5EF4-FFF2-40B4-BE49-F238E27FC236}">
                  <a16:creationId xmlns:a16="http://schemas.microsoft.com/office/drawing/2014/main" id="{752D3BE4-C6B5-4573-94ED-C24B1145D9ED}"/>
                </a:ext>
              </a:extLst>
            </p:cNvPr>
            <p:cNvSpPr/>
            <p:nvPr/>
          </p:nvSpPr>
          <p:spPr>
            <a:xfrm>
              <a:off x="685267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49" name="椭圆 248">
              <a:extLst>
                <a:ext uri="{FF2B5EF4-FFF2-40B4-BE49-F238E27FC236}">
                  <a16:creationId xmlns:a16="http://schemas.microsoft.com/office/drawing/2014/main" id="{93BEC1D5-1128-43AD-8A5C-5C2CEB42C82C}"/>
                </a:ext>
              </a:extLst>
            </p:cNvPr>
            <p:cNvSpPr/>
            <p:nvPr/>
          </p:nvSpPr>
          <p:spPr>
            <a:xfrm>
              <a:off x="6566917"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50" name="椭圆 249">
              <a:extLst>
                <a:ext uri="{FF2B5EF4-FFF2-40B4-BE49-F238E27FC236}">
                  <a16:creationId xmlns:a16="http://schemas.microsoft.com/office/drawing/2014/main" id="{B5E353B0-592E-4EAF-9ABF-9DE34BDAB968}"/>
                </a:ext>
              </a:extLst>
            </p:cNvPr>
            <p:cNvSpPr/>
            <p:nvPr/>
          </p:nvSpPr>
          <p:spPr>
            <a:xfrm>
              <a:off x="600418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51" name="椭圆 250">
              <a:extLst>
                <a:ext uri="{FF2B5EF4-FFF2-40B4-BE49-F238E27FC236}">
                  <a16:creationId xmlns:a16="http://schemas.microsoft.com/office/drawing/2014/main" id="{7DE4B4CF-FF1B-46BB-82AD-25EDDC84A3B1}"/>
                </a:ext>
              </a:extLst>
            </p:cNvPr>
            <p:cNvSpPr/>
            <p:nvPr/>
          </p:nvSpPr>
          <p:spPr>
            <a:xfrm>
              <a:off x="517525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52" name="椭圆 251">
              <a:extLst>
                <a:ext uri="{FF2B5EF4-FFF2-40B4-BE49-F238E27FC236}">
                  <a16:creationId xmlns:a16="http://schemas.microsoft.com/office/drawing/2014/main" id="{AE760784-1594-4E45-9C52-878BF27D6140}"/>
                </a:ext>
              </a:extLst>
            </p:cNvPr>
            <p:cNvSpPr/>
            <p:nvPr/>
          </p:nvSpPr>
          <p:spPr>
            <a:xfrm>
              <a:off x="5734183"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53" name="椭圆 252">
              <a:extLst>
                <a:ext uri="{FF2B5EF4-FFF2-40B4-BE49-F238E27FC236}">
                  <a16:creationId xmlns:a16="http://schemas.microsoft.com/office/drawing/2014/main" id="{DA2F5A60-165F-46EC-8E59-3172D23C9161}"/>
                </a:ext>
              </a:extLst>
            </p:cNvPr>
            <p:cNvSpPr/>
            <p:nvPr/>
          </p:nvSpPr>
          <p:spPr>
            <a:xfrm>
              <a:off x="629374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54" name="椭圆 253">
              <a:extLst>
                <a:ext uri="{FF2B5EF4-FFF2-40B4-BE49-F238E27FC236}">
                  <a16:creationId xmlns:a16="http://schemas.microsoft.com/office/drawing/2014/main" id="{018C828E-C91E-49F4-A25B-0C4A5290D367}"/>
                </a:ext>
              </a:extLst>
            </p:cNvPr>
            <p:cNvSpPr/>
            <p:nvPr/>
          </p:nvSpPr>
          <p:spPr>
            <a:xfrm>
              <a:off x="685267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55" name="椭圆 254">
              <a:extLst>
                <a:ext uri="{FF2B5EF4-FFF2-40B4-BE49-F238E27FC236}">
                  <a16:creationId xmlns:a16="http://schemas.microsoft.com/office/drawing/2014/main" id="{855CA450-E0AD-463D-BFB8-B8CA002BFB24}"/>
                </a:ext>
              </a:extLst>
            </p:cNvPr>
            <p:cNvSpPr/>
            <p:nvPr/>
          </p:nvSpPr>
          <p:spPr>
            <a:xfrm>
              <a:off x="741430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56" name="椭圆 255">
              <a:extLst>
                <a:ext uri="{FF2B5EF4-FFF2-40B4-BE49-F238E27FC236}">
                  <a16:creationId xmlns:a16="http://schemas.microsoft.com/office/drawing/2014/main" id="{170AC1A9-A47C-4DB5-9E14-2C2F0D7CC4F8}"/>
                </a:ext>
              </a:extLst>
            </p:cNvPr>
            <p:cNvSpPr/>
            <p:nvPr/>
          </p:nvSpPr>
          <p:spPr>
            <a:xfrm>
              <a:off x="713490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57" name="椭圆 256">
              <a:extLst>
                <a:ext uri="{FF2B5EF4-FFF2-40B4-BE49-F238E27FC236}">
                  <a16:creationId xmlns:a16="http://schemas.microsoft.com/office/drawing/2014/main" id="{F25E49B8-E5E1-4251-8595-3B211C64BF41}"/>
                </a:ext>
              </a:extLst>
            </p:cNvPr>
            <p:cNvSpPr/>
            <p:nvPr/>
          </p:nvSpPr>
          <p:spPr>
            <a:xfrm>
              <a:off x="7404145" y="393805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58" name="椭圆 257">
              <a:extLst>
                <a:ext uri="{FF2B5EF4-FFF2-40B4-BE49-F238E27FC236}">
                  <a16:creationId xmlns:a16="http://schemas.microsoft.com/office/drawing/2014/main" id="{904903B8-F443-424C-9BA4-CFFB895E2B90}"/>
                </a:ext>
              </a:extLst>
            </p:cNvPr>
            <p:cNvSpPr/>
            <p:nvPr/>
          </p:nvSpPr>
          <p:spPr>
            <a:xfrm>
              <a:off x="712474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59" name="椭圆 258">
              <a:extLst>
                <a:ext uri="{FF2B5EF4-FFF2-40B4-BE49-F238E27FC236}">
                  <a16:creationId xmlns:a16="http://schemas.microsoft.com/office/drawing/2014/main" id="{8DC2802E-FCCA-4E06-8600-2D2A698A8882}"/>
                </a:ext>
              </a:extLst>
            </p:cNvPr>
            <p:cNvSpPr/>
            <p:nvPr/>
          </p:nvSpPr>
          <p:spPr>
            <a:xfrm>
              <a:off x="741430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60" name="矩形: 圆角 259">
              <a:extLst>
                <a:ext uri="{FF2B5EF4-FFF2-40B4-BE49-F238E27FC236}">
                  <a16:creationId xmlns:a16="http://schemas.microsoft.com/office/drawing/2014/main" id="{2AFC1B5C-E71D-4E68-B90D-D8ED2B7EBEBF}"/>
                </a:ext>
              </a:extLst>
            </p:cNvPr>
            <p:cNvSpPr/>
            <p:nvPr/>
          </p:nvSpPr>
          <p:spPr>
            <a:xfrm>
              <a:off x="5140710" y="2967083"/>
              <a:ext cx="2844000" cy="2484000"/>
            </a:xfrm>
            <a:prstGeom prst="roundRect">
              <a:avLst>
                <a:gd name="adj" fmla="val 13395"/>
              </a:avLst>
            </a:prstGeom>
            <a:noFill/>
            <a:ln w="381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grpSp>
      <p:grpSp>
        <p:nvGrpSpPr>
          <p:cNvPr id="286" name="组合 285">
            <a:extLst>
              <a:ext uri="{FF2B5EF4-FFF2-40B4-BE49-F238E27FC236}">
                <a16:creationId xmlns:a16="http://schemas.microsoft.com/office/drawing/2014/main" id="{16DB4C50-22EE-4F61-96A1-E5024EEE13A3}"/>
              </a:ext>
            </a:extLst>
          </p:cNvPr>
          <p:cNvGrpSpPr/>
          <p:nvPr/>
        </p:nvGrpSpPr>
        <p:grpSpPr>
          <a:xfrm>
            <a:off x="2848540" y="5183449"/>
            <a:ext cx="1700628" cy="1497364"/>
            <a:chOff x="5140710" y="2967083"/>
            <a:chExt cx="2844000" cy="2484000"/>
          </a:xfrm>
        </p:grpSpPr>
        <p:sp>
          <p:nvSpPr>
            <p:cNvPr id="287" name="椭圆 286">
              <a:extLst>
                <a:ext uri="{FF2B5EF4-FFF2-40B4-BE49-F238E27FC236}">
                  <a16:creationId xmlns:a16="http://schemas.microsoft.com/office/drawing/2014/main" id="{BB8B1621-6CB4-47E2-8F88-F500D5A09510}"/>
                </a:ext>
              </a:extLst>
            </p:cNvPr>
            <p:cNvSpPr/>
            <p:nvPr/>
          </p:nvSpPr>
          <p:spPr>
            <a:xfrm>
              <a:off x="517525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88" name="椭圆 287">
              <a:extLst>
                <a:ext uri="{FF2B5EF4-FFF2-40B4-BE49-F238E27FC236}">
                  <a16:creationId xmlns:a16="http://schemas.microsoft.com/office/drawing/2014/main" id="{16A5E616-7066-420B-B843-7826B07AC56B}"/>
                </a:ext>
              </a:extLst>
            </p:cNvPr>
            <p:cNvSpPr/>
            <p:nvPr/>
          </p:nvSpPr>
          <p:spPr>
            <a:xfrm>
              <a:off x="5734183"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89" name="椭圆 288">
              <a:extLst>
                <a:ext uri="{FF2B5EF4-FFF2-40B4-BE49-F238E27FC236}">
                  <a16:creationId xmlns:a16="http://schemas.microsoft.com/office/drawing/2014/main" id="{B07CB48D-C510-464E-BF9F-03C07BBD73A5}"/>
                </a:ext>
              </a:extLst>
            </p:cNvPr>
            <p:cNvSpPr/>
            <p:nvPr/>
          </p:nvSpPr>
          <p:spPr>
            <a:xfrm>
              <a:off x="5448426"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90" name="椭圆 289">
              <a:extLst>
                <a:ext uri="{FF2B5EF4-FFF2-40B4-BE49-F238E27FC236}">
                  <a16:creationId xmlns:a16="http://schemas.microsoft.com/office/drawing/2014/main" id="{15530CF5-43D3-4D30-8579-E1904CE84243}"/>
                </a:ext>
              </a:extLst>
            </p:cNvPr>
            <p:cNvSpPr/>
            <p:nvPr/>
          </p:nvSpPr>
          <p:spPr>
            <a:xfrm>
              <a:off x="629374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91" name="椭圆 290">
              <a:extLst>
                <a:ext uri="{FF2B5EF4-FFF2-40B4-BE49-F238E27FC236}">
                  <a16:creationId xmlns:a16="http://schemas.microsoft.com/office/drawing/2014/main" id="{C52A3F37-B272-47CD-ADC9-6C410646FD0C}"/>
                </a:ext>
              </a:extLst>
            </p:cNvPr>
            <p:cNvSpPr/>
            <p:nvPr/>
          </p:nvSpPr>
          <p:spPr>
            <a:xfrm>
              <a:off x="685267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92" name="椭圆 291">
              <a:extLst>
                <a:ext uri="{FF2B5EF4-FFF2-40B4-BE49-F238E27FC236}">
                  <a16:creationId xmlns:a16="http://schemas.microsoft.com/office/drawing/2014/main" id="{970AD474-7F0E-4CC3-993A-86EBD9E768BE}"/>
                </a:ext>
              </a:extLst>
            </p:cNvPr>
            <p:cNvSpPr/>
            <p:nvPr/>
          </p:nvSpPr>
          <p:spPr>
            <a:xfrm>
              <a:off x="6566917"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93" name="椭圆 292">
              <a:extLst>
                <a:ext uri="{FF2B5EF4-FFF2-40B4-BE49-F238E27FC236}">
                  <a16:creationId xmlns:a16="http://schemas.microsoft.com/office/drawing/2014/main" id="{58EDC332-FCE1-42F7-AB58-CBFB5176110B}"/>
                </a:ext>
              </a:extLst>
            </p:cNvPr>
            <p:cNvSpPr/>
            <p:nvPr/>
          </p:nvSpPr>
          <p:spPr>
            <a:xfrm>
              <a:off x="600418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94" name="椭圆 293">
              <a:extLst>
                <a:ext uri="{FF2B5EF4-FFF2-40B4-BE49-F238E27FC236}">
                  <a16:creationId xmlns:a16="http://schemas.microsoft.com/office/drawing/2014/main" id="{F4278707-4C46-4936-ABA3-8CA332F2E7CE}"/>
                </a:ext>
              </a:extLst>
            </p:cNvPr>
            <p:cNvSpPr/>
            <p:nvPr/>
          </p:nvSpPr>
          <p:spPr>
            <a:xfrm>
              <a:off x="517525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95" name="椭圆 294">
              <a:extLst>
                <a:ext uri="{FF2B5EF4-FFF2-40B4-BE49-F238E27FC236}">
                  <a16:creationId xmlns:a16="http://schemas.microsoft.com/office/drawing/2014/main" id="{95FE99E4-CA15-4C81-9BF3-531178997305}"/>
                </a:ext>
              </a:extLst>
            </p:cNvPr>
            <p:cNvSpPr/>
            <p:nvPr/>
          </p:nvSpPr>
          <p:spPr>
            <a:xfrm>
              <a:off x="5734183"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96" name="椭圆 295">
              <a:extLst>
                <a:ext uri="{FF2B5EF4-FFF2-40B4-BE49-F238E27FC236}">
                  <a16:creationId xmlns:a16="http://schemas.microsoft.com/office/drawing/2014/main" id="{EAB502BC-F69B-499C-9D60-EBE394AF3C09}"/>
                </a:ext>
              </a:extLst>
            </p:cNvPr>
            <p:cNvSpPr/>
            <p:nvPr/>
          </p:nvSpPr>
          <p:spPr>
            <a:xfrm>
              <a:off x="5448426"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97" name="椭圆 296">
              <a:extLst>
                <a:ext uri="{FF2B5EF4-FFF2-40B4-BE49-F238E27FC236}">
                  <a16:creationId xmlns:a16="http://schemas.microsoft.com/office/drawing/2014/main" id="{3242C8B9-F84D-4687-8DBC-426F1D71FF96}"/>
                </a:ext>
              </a:extLst>
            </p:cNvPr>
            <p:cNvSpPr/>
            <p:nvPr/>
          </p:nvSpPr>
          <p:spPr>
            <a:xfrm>
              <a:off x="6293745"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98" name="椭圆 297">
              <a:extLst>
                <a:ext uri="{FF2B5EF4-FFF2-40B4-BE49-F238E27FC236}">
                  <a16:creationId xmlns:a16="http://schemas.microsoft.com/office/drawing/2014/main" id="{D18E69D7-75FD-4BF9-B4CB-3849EAE0A976}"/>
                </a:ext>
              </a:extLst>
            </p:cNvPr>
            <p:cNvSpPr/>
            <p:nvPr/>
          </p:nvSpPr>
          <p:spPr>
            <a:xfrm>
              <a:off x="685267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299" name="椭圆 298">
              <a:extLst>
                <a:ext uri="{FF2B5EF4-FFF2-40B4-BE49-F238E27FC236}">
                  <a16:creationId xmlns:a16="http://schemas.microsoft.com/office/drawing/2014/main" id="{DC1C77ED-098D-434E-B202-E356C80944FC}"/>
                </a:ext>
              </a:extLst>
            </p:cNvPr>
            <p:cNvSpPr/>
            <p:nvPr/>
          </p:nvSpPr>
          <p:spPr>
            <a:xfrm>
              <a:off x="6566917"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00" name="椭圆 299">
              <a:extLst>
                <a:ext uri="{FF2B5EF4-FFF2-40B4-BE49-F238E27FC236}">
                  <a16:creationId xmlns:a16="http://schemas.microsoft.com/office/drawing/2014/main" id="{0A753045-5640-4800-8715-CBF36029E2ED}"/>
                </a:ext>
              </a:extLst>
            </p:cNvPr>
            <p:cNvSpPr/>
            <p:nvPr/>
          </p:nvSpPr>
          <p:spPr>
            <a:xfrm>
              <a:off x="600418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01" name="椭圆 300">
              <a:extLst>
                <a:ext uri="{FF2B5EF4-FFF2-40B4-BE49-F238E27FC236}">
                  <a16:creationId xmlns:a16="http://schemas.microsoft.com/office/drawing/2014/main" id="{37F62CCA-5761-4AC3-A500-24DAC9FF111F}"/>
                </a:ext>
              </a:extLst>
            </p:cNvPr>
            <p:cNvSpPr/>
            <p:nvPr/>
          </p:nvSpPr>
          <p:spPr>
            <a:xfrm>
              <a:off x="517525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02" name="椭圆 301">
              <a:extLst>
                <a:ext uri="{FF2B5EF4-FFF2-40B4-BE49-F238E27FC236}">
                  <a16:creationId xmlns:a16="http://schemas.microsoft.com/office/drawing/2014/main" id="{C815413C-E02C-4012-A822-09C1CF1E8F35}"/>
                </a:ext>
              </a:extLst>
            </p:cNvPr>
            <p:cNvSpPr/>
            <p:nvPr/>
          </p:nvSpPr>
          <p:spPr>
            <a:xfrm>
              <a:off x="5734183"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03" name="椭圆 302">
              <a:extLst>
                <a:ext uri="{FF2B5EF4-FFF2-40B4-BE49-F238E27FC236}">
                  <a16:creationId xmlns:a16="http://schemas.microsoft.com/office/drawing/2014/main" id="{762ADBC9-EB7E-4D74-A809-C5FCF4BFD078}"/>
                </a:ext>
              </a:extLst>
            </p:cNvPr>
            <p:cNvSpPr/>
            <p:nvPr/>
          </p:nvSpPr>
          <p:spPr>
            <a:xfrm>
              <a:off x="629374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04" name="椭圆 303">
              <a:extLst>
                <a:ext uri="{FF2B5EF4-FFF2-40B4-BE49-F238E27FC236}">
                  <a16:creationId xmlns:a16="http://schemas.microsoft.com/office/drawing/2014/main" id="{A3B54F38-DE9D-4D7A-852A-0E4BAB663D11}"/>
                </a:ext>
              </a:extLst>
            </p:cNvPr>
            <p:cNvSpPr/>
            <p:nvPr/>
          </p:nvSpPr>
          <p:spPr>
            <a:xfrm>
              <a:off x="685267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05" name="椭圆 304">
              <a:extLst>
                <a:ext uri="{FF2B5EF4-FFF2-40B4-BE49-F238E27FC236}">
                  <a16:creationId xmlns:a16="http://schemas.microsoft.com/office/drawing/2014/main" id="{14CA3944-4B62-4A59-B054-E55A4ED9D350}"/>
                </a:ext>
              </a:extLst>
            </p:cNvPr>
            <p:cNvSpPr/>
            <p:nvPr/>
          </p:nvSpPr>
          <p:spPr>
            <a:xfrm>
              <a:off x="741430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06" name="椭圆 305">
              <a:extLst>
                <a:ext uri="{FF2B5EF4-FFF2-40B4-BE49-F238E27FC236}">
                  <a16:creationId xmlns:a16="http://schemas.microsoft.com/office/drawing/2014/main" id="{9E42E054-92A3-422F-952F-5FC1848C748C}"/>
                </a:ext>
              </a:extLst>
            </p:cNvPr>
            <p:cNvSpPr/>
            <p:nvPr/>
          </p:nvSpPr>
          <p:spPr>
            <a:xfrm>
              <a:off x="713490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07" name="椭圆 306">
              <a:extLst>
                <a:ext uri="{FF2B5EF4-FFF2-40B4-BE49-F238E27FC236}">
                  <a16:creationId xmlns:a16="http://schemas.microsoft.com/office/drawing/2014/main" id="{A255AF1B-1E97-4744-A046-4992FAFEF79C}"/>
                </a:ext>
              </a:extLst>
            </p:cNvPr>
            <p:cNvSpPr/>
            <p:nvPr/>
          </p:nvSpPr>
          <p:spPr>
            <a:xfrm>
              <a:off x="7404145" y="393805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08" name="椭圆 307">
              <a:extLst>
                <a:ext uri="{FF2B5EF4-FFF2-40B4-BE49-F238E27FC236}">
                  <a16:creationId xmlns:a16="http://schemas.microsoft.com/office/drawing/2014/main" id="{B442FA86-324B-491B-A1A0-DDCAC158D329}"/>
                </a:ext>
              </a:extLst>
            </p:cNvPr>
            <p:cNvSpPr/>
            <p:nvPr/>
          </p:nvSpPr>
          <p:spPr>
            <a:xfrm>
              <a:off x="712474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09" name="椭圆 308">
              <a:extLst>
                <a:ext uri="{FF2B5EF4-FFF2-40B4-BE49-F238E27FC236}">
                  <a16:creationId xmlns:a16="http://schemas.microsoft.com/office/drawing/2014/main" id="{906AF918-8A67-404B-BA80-23FE213208AD}"/>
                </a:ext>
              </a:extLst>
            </p:cNvPr>
            <p:cNvSpPr/>
            <p:nvPr/>
          </p:nvSpPr>
          <p:spPr>
            <a:xfrm>
              <a:off x="741430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310" name="矩形: 圆角 309">
              <a:extLst>
                <a:ext uri="{FF2B5EF4-FFF2-40B4-BE49-F238E27FC236}">
                  <a16:creationId xmlns:a16="http://schemas.microsoft.com/office/drawing/2014/main" id="{AD467049-0469-4DDD-A90E-98B65D12E1F2}"/>
                </a:ext>
              </a:extLst>
            </p:cNvPr>
            <p:cNvSpPr/>
            <p:nvPr/>
          </p:nvSpPr>
          <p:spPr>
            <a:xfrm>
              <a:off x="5140710" y="2967083"/>
              <a:ext cx="2844000" cy="2484000"/>
            </a:xfrm>
            <a:prstGeom prst="roundRect">
              <a:avLst>
                <a:gd name="adj" fmla="val 13395"/>
              </a:avLst>
            </a:prstGeom>
            <a:noFill/>
            <a:ln w="381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grpSp>
      <p:grpSp>
        <p:nvGrpSpPr>
          <p:cNvPr id="161" name="组合 160">
            <a:extLst>
              <a:ext uri="{FF2B5EF4-FFF2-40B4-BE49-F238E27FC236}">
                <a16:creationId xmlns:a16="http://schemas.microsoft.com/office/drawing/2014/main" id="{A9A1E32B-BCE4-4D23-9373-D269495BBFA6}"/>
              </a:ext>
            </a:extLst>
          </p:cNvPr>
          <p:cNvGrpSpPr/>
          <p:nvPr/>
        </p:nvGrpSpPr>
        <p:grpSpPr>
          <a:xfrm>
            <a:off x="2859619" y="3607421"/>
            <a:ext cx="1700628" cy="1497364"/>
            <a:chOff x="5140710" y="2967083"/>
            <a:chExt cx="2844000" cy="2484000"/>
          </a:xfrm>
        </p:grpSpPr>
        <p:sp>
          <p:nvSpPr>
            <p:cNvPr id="162" name="椭圆 161">
              <a:extLst>
                <a:ext uri="{FF2B5EF4-FFF2-40B4-BE49-F238E27FC236}">
                  <a16:creationId xmlns:a16="http://schemas.microsoft.com/office/drawing/2014/main" id="{2D07A313-3F61-4B28-89FA-89F63B1FDCD8}"/>
                </a:ext>
              </a:extLst>
            </p:cNvPr>
            <p:cNvSpPr/>
            <p:nvPr/>
          </p:nvSpPr>
          <p:spPr>
            <a:xfrm>
              <a:off x="517525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63" name="椭圆 162">
              <a:extLst>
                <a:ext uri="{FF2B5EF4-FFF2-40B4-BE49-F238E27FC236}">
                  <a16:creationId xmlns:a16="http://schemas.microsoft.com/office/drawing/2014/main" id="{D5EBC3DC-75C4-45BE-BB30-1394311E299A}"/>
                </a:ext>
              </a:extLst>
            </p:cNvPr>
            <p:cNvSpPr/>
            <p:nvPr/>
          </p:nvSpPr>
          <p:spPr>
            <a:xfrm>
              <a:off x="5734183"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64" name="椭圆 163">
              <a:extLst>
                <a:ext uri="{FF2B5EF4-FFF2-40B4-BE49-F238E27FC236}">
                  <a16:creationId xmlns:a16="http://schemas.microsoft.com/office/drawing/2014/main" id="{A34006D1-E957-48F3-BEA9-BC2137677B8C}"/>
                </a:ext>
              </a:extLst>
            </p:cNvPr>
            <p:cNvSpPr/>
            <p:nvPr/>
          </p:nvSpPr>
          <p:spPr>
            <a:xfrm>
              <a:off x="5448426"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65" name="椭圆 164">
              <a:extLst>
                <a:ext uri="{FF2B5EF4-FFF2-40B4-BE49-F238E27FC236}">
                  <a16:creationId xmlns:a16="http://schemas.microsoft.com/office/drawing/2014/main" id="{E7C2DD2F-4430-442A-8EB7-C627AC945FEC}"/>
                </a:ext>
              </a:extLst>
            </p:cNvPr>
            <p:cNvSpPr/>
            <p:nvPr/>
          </p:nvSpPr>
          <p:spPr>
            <a:xfrm>
              <a:off x="629374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66" name="椭圆 165">
              <a:extLst>
                <a:ext uri="{FF2B5EF4-FFF2-40B4-BE49-F238E27FC236}">
                  <a16:creationId xmlns:a16="http://schemas.microsoft.com/office/drawing/2014/main" id="{485C47D4-6D8A-4115-987D-4C70AD1F2A9E}"/>
                </a:ext>
              </a:extLst>
            </p:cNvPr>
            <p:cNvSpPr/>
            <p:nvPr/>
          </p:nvSpPr>
          <p:spPr>
            <a:xfrm>
              <a:off x="685267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67" name="椭圆 166">
              <a:extLst>
                <a:ext uri="{FF2B5EF4-FFF2-40B4-BE49-F238E27FC236}">
                  <a16:creationId xmlns:a16="http://schemas.microsoft.com/office/drawing/2014/main" id="{5395E267-A616-465C-9370-0141D4F42964}"/>
                </a:ext>
              </a:extLst>
            </p:cNvPr>
            <p:cNvSpPr/>
            <p:nvPr/>
          </p:nvSpPr>
          <p:spPr>
            <a:xfrm>
              <a:off x="6566917"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68" name="椭圆 167">
              <a:extLst>
                <a:ext uri="{FF2B5EF4-FFF2-40B4-BE49-F238E27FC236}">
                  <a16:creationId xmlns:a16="http://schemas.microsoft.com/office/drawing/2014/main" id="{D2994B67-8E1F-4250-9C4C-543097FE1829}"/>
                </a:ext>
              </a:extLst>
            </p:cNvPr>
            <p:cNvSpPr/>
            <p:nvPr/>
          </p:nvSpPr>
          <p:spPr>
            <a:xfrm>
              <a:off x="600418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69" name="椭圆 168">
              <a:extLst>
                <a:ext uri="{FF2B5EF4-FFF2-40B4-BE49-F238E27FC236}">
                  <a16:creationId xmlns:a16="http://schemas.microsoft.com/office/drawing/2014/main" id="{08C81382-17D8-4F8E-8ED5-56E6B00E0E67}"/>
                </a:ext>
              </a:extLst>
            </p:cNvPr>
            <p:cNvSpPr/>
            <p:nvPr/>
          </p:nvSpPr>
          <p:spPr>
            <a:xfrm>
              <a:off x="517525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70" name="椭圆 169">
              <a:extLst>
                <a:ext uri="{FF2B5EF4-FFF2-40B4-BE49-F238E27FC236}">
                  <a16:creationId xmlns:a16="http://schemas.microsoft.com/office/drawing/2014/main" id="{BED6B29E-17FD-4B43-A0D3-43F3C7AD2A4F}"/>
                </a:ext>
              </a:extLst>
            </p:cNvPr>
            <p:cNvSpPr/>
            <p:nvPr/>
          </p:nvSpPr>
          <p:spPr>
            <a:xfrm>
              <a:off x="5734183"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71" name="椭圆 170">
              <a:extLst>
                <a:ext uri="{FF2B5EF4-FFF2-40B4-BE49-F238E27FC236}">
                  <a16:creationId xmlns:a16="http://schemas.microsoft.com/office/drawing/2014/main" id="{D1164C11-FF5D-4894-83A0-B7649D14A99A}"/>
                </a:ext>
              </a:extLst>
            </p:cNvPr>
            <p:cNvSpPr/>
            <p:nvPr/>
          </p:nvSpPr>
          <p:spPr>
            <a:xfrm>
              <a:off x="5448426"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72" name="椭圆 171">
              <a:extLst>
                <a:ext uri="{FF2B5EF4-FFF2-40B4-BE49-F238E27FC236}">
                  <a16:creationId xmlns:a16="http://schemas.microsoft.com/office/drawing/2014/main" id="{F1CAB3D3-1EDC-4965-A616-1E64D458A2CB}"/>
                </a:ext>
              </a:extLst>
            </p:cNvPr>
            <p:cNvSpPr/>
            <p:nvPr/>
          </p:nvSpPr>
          <p:spPr>
            <a:xfrm>
              <a:off x="6293745"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73" name="椭圆 172">
              <a:extLst>
                <a:ext uri="{FF2B5EF4-FFF2-40B4-BE49-F238E27FC236}">
                  <a16:creationId xmlns:a16="http://schemas.microsoft.com/office/drawing/2014/main" id="{6879509E-0829-4236-954A-685A5EB0D90A}"/>
                </a:ext>
              </a:extLst>
            </p:cNvPr>
            <p:cNvSpPr/>
            <p:nvPr/>
          </p:nvSpPr>
          <p:spPr>
            <a:xfrm>
              <a:off x="685267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74" name="椭圆 173">
              <a:extLst>
                <a:ext uri="{FF2B5EF4-FFF2-40B4-BE49-F238E27FC236}">
                  <a16:creationId xmlns:a16="http://schemas.microsoft.com/office/drawing/2014/main" id="{982E3745-D0C8-4748-A38B-CBE46B8E42B9}"/>
                </a:ext>
              </a:extLst>
            </p:cNvPr>
            <p:cNvSpPr/>
            <p:nvPr/>
          </p:nvSpPr>
          <p:spPr>
            <a:xfrm>
              <a:off x="6566917"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75" name="椭圆 174">
              <a:extLst>
                <a:ext uri="{FF2B5EF4-FFF2-40B4-BE49-F238E27FC236}">
                  <a16:creationId xmlns:a16="http://schemas.microsoft.com/office/drawing/2014/main" id="{AF8671B4-8564-4A8E-9895-310C5FF699A4}"/>
                </a:ext>
              </a:extLst>
            </p:cNvPr>
            <p:cNvSpPr/>
            <p:nvPr/>
          </p:nvSpPr>
          <p:spPr>
            <a:xfrm>
              <a:off x="600418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76" name="椭圆 175">
              <a:extLst>
                <a:ext uri="{FF2B5EF4-FFF2-40B4-BE49-F238E27FC236}">
                  <a16:creationId xmlns:a16="http://schemas.microsoft.com/office/drawing/2014/main" id="{20AFA5FE-6949-4ABA-9144-84979F2F0B87}"/>
                </a:ext>
              </a:extLst>
            </p:cNvPr>
            <p:cNvSpPr/>
            <p:nvPr/>
          </p:nvSpPr>
          <p:spPr>
            <a:xfrm>
              <a:off x="517525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77" name="椭圆 176">
              <a:extLst>
                <a:ext uri="{FF2B5EF4-FFF2-40B4-BE49-F238E27FC236}">
                  <a16:creationId xmlns:a16="http://schemas.microsoft.com/office/drawing/2014/main" id="{C60DAD93-DB70-462A-B51F-0E65F20BF565}"/>
                </a:ext>
              </a:extLst>
            </p:cNvPr>
            <p:cNvSpPr/>
            <p:nvPr/>
          </p:nvSpPr>
          <p:spPr>
            <a:xfrm>
              <a:off x="5734183"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78" name="椭圆 177">
              <a:extLst>
                <a:ext uri="{FF2B5EF4-FFF2-40B4-BE49-F238E27FC236}">
                  <a16:creationId xmlns:a16="http://schemas.microsoft.com/office/drawing/2014/main" id="{15C81C51-3CDF-4C1D-AD41-676A266D10BF}"/>
                </a:ext>
              </a:extLst>
            </p:cNvPr>
            <p:cNvSpPr/>
            <p:nvPr/>
          </p:nvSpPr>
          <p:spPr>
            <a:xfrm>
              <a:off x="629374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79" name="椭圆 178">
              <a:extLst>
                <a:ext uri="{FF2B5EF4-FFF2-40B4-BE49-F238E27FC236}">
                  <a16:creationId xmlns:a16="http://schemas.microsoft.com/office/drawing/2014/main" id="{BC5BFF5F-3A18-4F14-811E-A5B0D16851CE}"/>
                </a:ext>
              </a:extLst>
            </p:cNvPr>
            <p:cNvSpPr/>
            <p:nvPr/>
          </p:nvSpPr>
          <p:spPr>
            <a:xfrm>
              <a:off x="685267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80" name="椭圆 179">
              <a:extLst>
                <a:ext uri="{FF2B5EF4-FFF2-40B4-BE49-F238E27FC236}">
                  <a16:creationId xmlns:a16="http://schemas.microsoft.com/office/drawing/2014/main" id="{5E1EB2F5-78F9-43FF-98B4-894824D5F5F3}"/>
                </a:ext>
              </a:extLst>
            </p:cNvPr>
            <p:cNvSpPr/>
            <p:nvPr/>
          </p:nvSpPr>
          <p:spPr>
            <a:xfrm>
              <a:off x="741430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81" name="椭圆 180">
              <a:extLst>
                <a:ext uri="{FF2B5EF4-FFF2-40B4-BE49-F238E27FC236}">
                  <a16:creationId xmlns:a16="http://schemas.microsoft.com/office/drawing/2014/main" id="{BD404979-9BE9-475C-9727-F4256ECBF6ED}"/>
                </a:ext>
              </a:extLst>
            </p:cNvPr>
            <p:cNvSpPr/>
            <p:nvPr/>
          </p:nvSpPr>
          <p:spPr>
            <a:xfrm>
              <a:off x="713490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82" name="椭圆 181">
              <a:extLst>
                <a:ext uri="{FF2B5EF4-FFF2-40B4-BE49-F238E27FC236}">
                  <a16:creationId xmlns:a16="http://schemas.microsoft.com/office/drawing/2014/main" id="{72680CAB-7CED-4149-A22A-A7EB02CDF8DF}"/>
                </a:ext>
              </a:extLst>
            </p:cNvPr>
            <p:cNvSpPr/>
            <p:nvPr/>
          </p:nvSpPr>
          <p:spPr>
            <a:xfrm>
              <a:off x="7404145" y="393805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83" name="椭圆 182">
              <a:extLst>
                <a:ext uri="{FF2B5EF4-FFF2-40B4-BE49-F238E27FC236}">
                  <a16:creationId xmlns:a16="http://schemas.microsoft.com/office/drawing/2014/main" id="{EDA7AFB8-E51B-4328-ABB1-7151425D6CAE}"/>
                </a:ext>
              </a:extLst>
            </p:cNvPr>
            <p:cNvSpPr/>
            <p:nvPr/>
          </p:nvSpPr>
          <p:spPr>
            <a:xfrm>
              <a:off x="712474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84" name="椭圆 183">
              <a:extLst>
                <a:ext uri="{FF2B5EF4-FFF2-40B4-BE49-F238E27FC236}">
                  <a16:creationId xmlns:a16="http://schemas.microsoft.com/office/drawing/2014/main" id="{D26A60A2-033E-4B47-97E5-DBEA5692B33D}"/>
                </a:ext>
              </a:extLst>
            </p:cNvPr>
            <p:cNvSpPr/>
            <p:nvPr/>
          </p:nvSpPr>
          <p:spPr>
            <a:xfrm>
              <a:off x="741430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85" name="矩形: 圆角 184">
              <a:extLst>
                <a:ext uri="{FF2B5EF4-FFF2-40B4-BE49-F238E27FC236}">
                  <a16:creationId xmlns:a16="http://schemas.microsoft.com/office/drawing/2014/main" id="{895171BC-2CA3-4DDA-8EF7-358F115DEAB6}"/>
                </a:ext>
              </a:extLst>
            </p:cNvPr>
            <p:cNvSpPr/>
            <p:nvPr/>
          </p:nvSpPr>
          <p:spPr>
            <a:xfrm>
              <a:off x="5140710" y="2967083"/>
              <a:ext cx="2844000" cy="2484000"/>
            </a:xfrm>
            <a:prstGeom prst="roundRect">
              <a:avLst>
                <a:gd name="adj" fmla="val 13395"/>
              </a:avLst>
            </a:prstGeom>
            <a:noFill/>
            <a:ln w="381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grpSp>
      <p:grpSp>
        <p:nvGrpSpPr>
          <p:cNvPr id="136" name="组合 135">
            <a:extLst>
              <a:ext uri="{FF2B5EF4-FFF2-40B4-BE49-F238E27FC236}">
                <a16:creationId xmlns:a16="http://schemas.microsoft.com/office/drawing/2014/main" id="{65B2DE29-0EF2-409C-8385-82F04F2B8C48}"/>
              </a:ext>
            </a:extLst>
          </p:cNvPr>
          <p:cNvGrpSpPr/>
          <p:nvPr/>
        </p:nvGrpSpPr>
        <p:grpSpPr>
          <a:xfrm>
            <a:off x="874476" y="3607421"/>
            <a:ext cx="1700628" cy="1497364"/>
            <a:chOff x="5140710" y="2967083"/>
            <a:chExt cx="2844000" cy="2484000"/>
          </a:xfrm>
        </p:grpSpPr>
        <p:sp>
          <p:nvSpPr>
            <p:cNvPr id="137" name="椭圆 136">
              <a:extLst>
                <a:ext uri="{FF2B5EF4-FFF2-40B4-BE49-F238E27FC236}">
                  <a16:creationId xmlns:a16="http://schemas.microsoft.com/office/drawing/2014/main" id="{D4CB44EA-5BA2-4317-879C-F4A7713870D3}"/>
                </a:ext>
              </a:extLst>
            </p:cNvPr>
            <p:cNvSpPr/>
            <p:nvPr/>
          </p:nvSpPr>
          <p:spPr>
            <a:xfrm>
              <a:off x="517525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38" name="椭圆 137">
              <a:extLst>
                <a:ext uri="{FF2B5EF4-FFF2-40B4-BE49-F238E27FC236}">
                  <a16:creationId xmlns:a16="http://schemas.microsoft.com/office/drawing/2014/main" id="{56C55C7E-9B7B-4D3A-A8C7-5324248E76E5}"/>
                </a:ext>
              </a:extLst>
            </p:cNvPr>
            <p:cNvSpPr/>
            <p:nvPr/>
          </p:nvSpPr>
          <p:spPr>
            <a:xfrm>
              <a:off x="5734183"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39" name="椭圆 138">
              <a:extLst>
                <a:ext uri="{FF2B5EF4-FFF2-40B4-BE49-F238E27FC236}">
                  <a16:creationId xmlns:a16="http://schemas.microsoft.com/office/drawing/2014/main" id="{CFB926A7-7B6A-4704-8FB3-3331C1A2DBFA}"/>
                </a:ext>
              </a:extLst>
            </p:cNvPr>
            <p:cNvSpPr/>
            <p:nvPr/>
          </p:nvSpPr>
          <p:spPr>
            <a:xfrm>
              <a:off x="5448426"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40" name="椭圆 139">
              <a:extLst>
                <a:ext uri="{FF2B5EF4-FFF2-40B4-BE49-F238E27FC236}">
                  <a16:creationId xmlns:a16="http://schemas.microsoft.com/office/drawing/2014/main" id="{2E640187-A794-48F1-88E2-45039279BACC}"/>
                </a:ext>
              </a:extLst>
            </p:cNvPr>
            <p:cNvSpPr/>
            <p:nvPr/>
          </p:nvSpPr>
          <p:spPr>
            <a:xfrm>
              <a:off x="629374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41" name="椭圆 140">
              <a:extLst>
                <a:ext uri="{FF2B5EF4-FFF2-40B4-BE49-F238E27FC236}">
                  <a16:creationId xmlns:a16="http://schemas.microsoft.com/office/drawing/2014/main" id="{870BBCFF-BB0E-4B7A-A695-CC68DAE35130}"/>
                </a:ext>
              </a:extLst>
            </p:cNvPr>
            <p:cNvSpPr/>
            <p:nvPr/>
          </p:nvSpPr>
          <p:spPr>
            <a:xfrm>
              <a:off x="6852674"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42" name="椭圆 141">
              <a:extLst>
                <a:ext uri="{FF2B5EF4-FFF2-40B4-BE49-F238E27FC236}">
                  <a16:creationId xmlns:a16="http://schemas.microsoft.com/office/drawing/2014/main" id="{4726E468-0075-4897-BB1D-FBB24F48E465}"/>
                </a:ext>
              </a:extLst>
            </p:cNvPr>
            <p:cNvSpPr/>
            <p:nvPr/>
          </p:nvSpPr>
          <p:spPr>
            <a:xfrm>
              <a:off x="6566917"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43" name="椭圆 142">
              <a:extLst>
                <a:ext uri="{FF2B5EF4-FFF2-40B4-BE49-F238E27FC236}">
                  <a16:creationId xmlns:a16="http://schemas.microsoft.com/office/drawing/2014/main" id="{4BFD286A-964A-4447-A530-75CDDD35898F}"/>
                </a:ext>
              </a:extLst>
            </p:cNvPr>
            <p:cNvSpPr/>
            <p:nvPr/>
          </p:nvSpPr>
          <p:spPr>
            <a:xfrm>
              <a:off x="600418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44" name="椭圆 143">
              <a:extLst>
                <a:ext uri="{FF2B5EF4-FFF2-40B4-BE49-F238E27FC236}">
                  <a16:creationId xmlns:a16="http://schemas.microsoft.com/office/drawing/2014/main" id="{A98B19F0-2183-4326-88CB-28C868923227}"/>
                </a:ext>
              </a:extLst>
            </p:cNvPr>
            <p:cNvSpPr/>
            <p:nvPr/>
          </p:nvSpPr>
          <p:spPr>
            <a:xfrm>
              <a:off x="517525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45" name="椭圆 144">
              <a:extLst>
                <a:ext uri="{FF2B5EF4-FFF2-40B4-BE49-F238E27FC236}">
                  <a16:creationId xmlns:a16="http://schemas.microsoft.com/office/drawing/2014/main" id="{DA955A46-86C3-4AB1-9A3A-7A4CF3BC5C88}"/>
                </a:ext>
              </a:extLst>
            </p:cNvPr>
            <p:cNvSpPr/>
            <p:nvPr/>
          </p:nvSpPr>
          <p:spPr>
            <a:xfrm>
              <a:off x="5734183"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46" name="椭圆 145">
              <a:extLst>
                <a:ext uri="{FF2B5EF4-FFF2-40B4-BE49-F238E27FC236}">
                  <a16:creationId xmlns:a16="http://schemas.microsoft.com/office/drawing/2014/main" id="{75D9FCB5-B84E-40CD-BBF2-C235082838D5}"/>
                </a:ext>
              </a:extLst>
            </p:cNvPr>
            <p:cNvSpPr/>
            <p:nvPr/>
          </p:nvSpPr>
          <p:spPr>
            <a:xfrm>
              <a:off x="5448426"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47" name="椭圆 146">
              <a:extLst>
                <a:ext uri="{FF2B5EF4-FFF2-40B4-BE49-F238E27FC236}">
                  <a16:creationId xmlns:a16="http://schemas.microsoft.com/office/drawing/2014/main" id="{2F2CE29F-6B11-44BD-A5EC-9F3FF134F621}"/>
                </a:ext>
              </a:extLst>
            </p:cNvPr>
            <p:cNvSpPr/>
            <p:nvPr/>
          </p:nvSpPr>
          <p:spPr>
            <a:xfrm>
              <a:off x="6293745"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48" name="椭圆 147">
              <a:extLst>
                <a:ext uri="{FF2B5EF4-FFF2-40B4-BE49-F238E27FC236}">
                  <a16:creationId xmlns:a16="http://schemas.microsoft.com/office/drawing/2014/main" id="{1D3C1D03-2224-4754-950F-AD9E8E466FA7}"/>
                </a:ext>
              </a:extLst>
            </p:cNvPr>
            <p:cNvSpPr/>
            <p:nvPr/>
          </p:nvSpPr>
          <p:spPr>
            <a:xfrm>
              <a:off x="6852674" y="394821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49" name="椭圆 148">
              <a:extLst>
                <a:ext uri="{FF2B5EF4-FFF2-40B4-BE49-F238E27FC236}">
                  <a16:creationId xmlns:a16="http://schemas.microsoft.com/office/drawing/2014/main" id="{E790BAF5-628B-4963-BD15-4656BE81CE94}"/>
                </a:ext>
              </a:extLst>
            </p:cNvPr>
            <p:cNvSpPr/>
            <p:nvPr/>
          </p:nvSpPr>
          <p:spPr>
            <a:xfrm>
              <a:off x="6566917"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50" name="椭圆 149">
              <a:extLst>
                <a:ext uri="{FF2B5EF4-FFF2-40B4-BE49-F238E27FC236}">
                  <a16:creationId xmlns:a16="http://schemas.microsoft.com/office/drawing/2014/main" id="{2C339AEE-4976-438F-8058-720E1A35D713}"/>
                </a:ext>
              </a:extLst>
            </p:cNvPr>
            <p:cNvSpPr/>
            <p:nvPr/>
          </p:nvSpPr>
          <p:spPr>
            <a:xfrm>
              <a:off x="600418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51" name="椭圆 150">
              <a:extLst>
                <a:ext uri="{FF2B5EF4-FFF2-40B4-BE49-F238E27FC236}">
                  <a16:creationId xmlns:a16="http://schemas.microsoft.com/office/drawing/2014/main" id="{90449951-C26A-42ED-847C-CD9F672416FA}"/>
                </a:ext>
              </a:extLst>
            </p:cNvPr>
            <p:cNvSpPr/>
            <p:nvPr/>
          </p:nvSpPr>
          <p:spPr>
            <a:xfrm>
              <a:off x="517525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52" name="椭圆 151">
              <a:extLst>
                <a:ext uri="{FF2B5EF4-FFF2-40B4-BE49-F238E27FC236}">
                  <a16:creationId xmlns:a16="http://schemas.microsoft.com/office/drawing/2014/main" id="{6B1ADDA2-BD8F-4091-B320-2280A573DC07}"/>
                </a:ext>
              </a:extLst>
            </p:cNvPr>
            <p:cNvSpPr/>
            <p:nvPr/>
          </p:nvSpPr>
          <p:spPr>
            <a:xfrm>
              <a:off x="5734183"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53" name="椭圆 152">
              <a:extLst>
                <a:ext uri="{FF2B5EF4-FFF2-40B4-BE49-F238E27FC236}">
                  <a16:creationId xmlns:a16="http://schemas.microsoft.com/office/drawing/2014/main" id="{34BE3F39-A0A6-4FF1-88F0-D17E16A511F4}"/>
                </a:ext>
              </a:extLst>
            </p:cNvPr>
            <p:cNvSpPr/>
            <p:nvPr/>
          </p:nvSpPr>
          <p:spPr>
            <a:xfrm>
              <a:off x="629374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54" name="椭圆 153">
              <a:extLst>
                <a:ext uri="{FF2B5EF4-FFF2-40B4-BE49-F238E27FC236}">
                  <a16:creationId xmlns:a16="http://schemas.microsoft.com/office/drawing/2014/main" id="{4779EA47-4BCE-4363-BE69-CA92F76AE4F2}"/>
                </a:ext>
              </a:extLst>
            </p:cNvPr>
            <p:cNvSpPr/>
            <p:nvPr/>
          </p:nvSpPr>
          <p:spPr>
            <a:xfrm>
              <a:off x="6852674"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55" name="椭圆 154">
              <a:extLst>
                <a:ext uri="{FF2B5EF4-FFF2-40B4-BE49-F238E27FC236}">
                  <a16:creationId xmlns:a16="http://schemas.microsoft.com/office/drawing/2014/main" id="{3CC8C6F9-9D47-4F5C-954C-626E33073B47}"/>
                </a:ext>
              </a:extLst>
            </p:cNvPr>
            <p:cNvSpPr/>
            <p:nvPr/>
          </p:nvSpPr>
          <p:spPr>
            <a:xfrm>
              <a:off x="7414305" y="2987403"/>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56" name="椭圆 155">
              <a:extLst>
                <a:ext uri="{FF2B5EF4-FFF2-40B4-BE49-F238E27FC236}">
                  <a16:creationId xmlns:a16="http://schemas.microsoft.com/office/drawing/2014/main" id="{FFFDB868-E49D-47F9-9749-C1B0840C4368}"/>
                </a:ext>
              </a:extLst>
            </p:cNvPr>
            <p:cNvSpPr/>
            <p:nvPr/>
          </p:nvSpPr>
          <p:spPr>
            <a:xfrm>
              <a:off x="7134903" y="3462979"/>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57" name="椭圆 156">
              <a:extLst>
                <a:ext uri="{FF2B5EF4-FFF2-40B4-BE49-F238E27FC236}">
                  <a16:creationId xmlns:a16="http://schemas.microsoft.com/office/drawing/2014/main" id="{FC9F58AD-7E9A-4187-B9DA-3A7B5F2510CB}"/>
                </a:ext>
              </a:extLst>
            </p:cNvPr>
            <p:cNvSpPr/>
            <p:nvPr/>
          </p:nvSpPr>
          <p:spPr>
            <a:xfrm>
              <a:off x="7404145" y="3938055"/>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58" name="椭圆 157">
              <a:extLst>
                <a:ext uri="{FF2B5EF4-FFF2-40B4-BE49-F238E27FC236}">
                  <a16:creationId xmlns:a16="http://schemas.microsoft.com/office/drawing/2014/main" id="{B3B11A38-8848-451E-B0A0-62DE76E68B27}"/>
                </a:ext>
              </a:extLst>
            </p:cNvPr>
            <p:cNvSpPr/>
            <p:nvPr/>
          </p:nvSpPr>
          <p:spPr>
            <a:xfrm>
              <a:off x="7124743" y="4423791"/>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59" name="椭圆 158">
              <a:extLst>
                <a:ext uri="{FF2B5EF4-FFF2-40B4-BE49-F238E27FC236}">
                  <a16:creationId xmlns:a16="http://schemas.microsoft.com/office/drawing/2014/main" id="{70D0A1EC-AFEE-4D7D-B411-D04CE0FBD71D}"/>
                </a:ext>
              </a:extLst>
            </p:cNvPr>
            <p:cNvSpPr/>
            <p:nvPr/>
          </p:nvSpPr>
          <p:spPr>
            <a:xfrm>
              <a:off x="7414305" y="4899367"/>
              <a:ext cx="540000" cy="540000"/>
            </a:xfrm>
            <a:prstGeom prst="ellipse">
              <a:avLst/>
            </a:prstGeom>
            <a:solidFill>
              <a:srgbClr val="FFFFFF"/>
            </a:solidFill>
            <a:ln w="1905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160" name="矩形: 圆角 159">
              <a:extLst>
                <a:ext uri="{FF2B5EF4-FFF2-40B4-BE49-F238E27FC236}">
                  <a16:creationId xmlns:a16="http://schemas.microsoft.com/office/drawing/2014/main" id="{1A407DA1-FF2A-42BF-9608-8DE81DF12FAB}"/>
                </a:ext>
              </a:extLst>
            </p:cNvPr>
            <p:cNvSpPr/>
            <p:nvPr/>
          </p:nvSpPr>
          <p:spPr>
            <a:xfrm>
              <a:off x="5140710" y="2967083"/>
              <a:ext cx="2844000" cy="2484000"/>
            </a:xfrm>
            <a:prstGeom prst="roundRect">
              <a:avLst>
                <a:gd name="adj" fmla="val 13395"/>
              </a:avLst>
            </a:prstGeom>
            <a:noFill/>
            <a:ln w="381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grpSp>
      <p:sp>
        <p:nvSpPr>
          <p:cNvPr id="68" name="矩形 3">
            <a:extLst>
              <a:ext uri="{FF2B5EF4-FFF2-40B4-BE49-F238E27FC236}">
                <a16:creationId xmlns:a16="http://schemas.microsoft.com/office/drawing/2014/main" id="{FC766A96-441E-08C9-B916-E77424330CBB}"/>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69" name="矩形 4">
            <a:extLst>
              <a:ext uri="{FF2B5EF4-FFF2-40B4-BE49-F238E27FC236}">
                <a16:creationId xmlns:a16="http://schemas.microsoft.com/office/drawing/2014/main" id="{91BFC2F3-5F35-D257-13C4-243C42E3F275}"/>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EB2B9092-EB2B-CEEE-5C93-8CB22F3DEE86}"/>
              </a:ext>
            </a:extLst>
          </p:cNvPr>
          <p:cNvSpPr txBox="1"/>
          <p:nvPr/>
        </p:nvSpPr>
        <p:spPr>
          <a:xfrm>
            <a:off x="1" y="439384"/>
            <a:ext cx="3171824"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1. </a:t>
            </a:r>
            <a:r>
              <a:rPr lang="fr-FR"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Classification Scheme</a:t>
            </a:r>
            <a:endPar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 name="灯片编号占位符 3">
            <a:extLst>
              <a:ext uri="{FF2B5EF4-FFF2-40B4-BE49-F238E27FC236}">
                <a16:creationId xmlns:a16="http://schemas.microsoft.com/office/drawing/2014/main" id="{35661846-2414-9413-A2A7-1582FBC8FBFD}"/>
              </a:ext>
            </a:extLst>
          </p:cNvPr>
          <p:cNvSpPr>
            <a:spLocks noGrp="1"/>
          </p:cNvSpPr>
          <p:nvPr>
            <p:ph type="sldNum" sz="quarter" idx="2"/>
          </p:nvPr>
        </p:nvSpPr>
        <p:spPr>
          <a:xfrm>
            <a:off x="11095106" y="6509188"/>
            <a:ext cx="174084" cy="276999"/>
          </a:xfrm>
        </p:spPr>
        <p:txBody>
          <a:bodyPr/>
          <a:lstStyle/>
          <a:p>
            <a:fld id="{86CB4B4D-7CA3-9044-876B-883B54F8677D}" type="slidenum">
              <a:rPr lang="en-US" altLang="zh-CN" smtClean="0"/>
              <a:t>7</a:t>
            </a:fld>
            <a:endParaRPr lang="zh-CN" altLang="en-US"/>
          </a:p>
        </p:txBody>
      </p:sp>
      <p:sp>
        <p:nvSpPr>
          <p:cNvPr id="34" name="文本框 33">
            <a:extLst>
              <a:ext uri="{FF2B5EF4-FFF2-40B4-BE49-F238E27FC236}">
                <a16:creationId xmlns:a16="http://schemas.microsoft.com/office/drawing/2014/main" id="{F9B33C70-00F9-D725-8081-AA1FCBD8D14A}"/>
              </a:ext>
            </a:extLst>
          </p:cNvPr>
          <p:cNvSpPr txBox="1"/>
          <p:nvPr/>
        </p:nvSpPr>
        <p:spPr>
          <a:xfrm>
            <a:off x="3171824" y="458757"/>
            <a:ext cx="4262635"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zh-CN" sz="2000" b="1" dirty="0">
                <a:solidFill>
                  <a:schemeClr val="tx1"/>
                </a:solidFill>
                <a:latin typeface="Arial" panose="020B0604020202020204" pitchFamily="34" charset="0"/>
                <a:ea typeface="微软雅黑" panose="020B0503020204020204" pitchFamily="34" charset="-122"/>
                <a:cs typeface="Arial" panose="020B0604020202020204" pitchFamily="34" charset="0"/>
              </a:rPr>
              <a:t>-About T.11b battery TP test</a:t>
            </a:r>
          </a:p>
        </p:txBody>
      </p:sp>
      <p:pic>
        <p:nvPicPr>
          <p:cNvPr id="10" name="图片 9">
            <a:extLst>
              <a:ext uri="{FF2B5EF4-FFF2-40B4-BE49-F238E27FC236}">
                <a16:creationId xmlns:a16="http://schemas.microsoft.com/office/drawing/2014/main" id="{613A2E95-4701-854C-9C48-D7ACCF794C89}"/>
              </a:ext>
            </a:extLst>
          </p:cNvPr>
          <p:cNvPicPr>
            <a:picLocks noChangeAspect="1"/>
          </p:cNvPicPr>
          <p:nvPr/>
        </p:nvPicPr>
        <p:blipFill>
          <a:blip r:embed="rId3"/>
          <a:stretch>
            <a:fillRect/>
          </a:stretch>
        </p:blipFill>
        <p:spPr>
          <a:xfrm>
            <a:off x="9054810" y="5132470"/>
            <a:ext cx="2331892" cy="1584000"/>
          </a:xfrm>
          <a:prstGeom prst="rect">
            <a:avLst/>
          </a:prstGeom>
        </p:spPr>
      </p:pic>
      <p:pic>
        <p:nvPicPr>
          <p:cNvPr id="12" name="图片 11">
            <a:extLst>
              <a:ext uri="{FF2B5EF4-FFF2-40B4-BE49-F238E27FC236}">
                <a16:creationId xmlns:a16="http://schemas.microsoft.com/office/drawing/2014/main" id="{028166C9-9FB8-8517-83B0-32CC9A51AC96}"/>
              </a:ext>
            </a:extLst>
          </p:cNvPr>
          <p:cNvPicPr>
            <a:picLocks noChangeAspect="1"/>
          </p:cNvPicPr>
          <p:nvPr/>
        </p:nvPicPr>
        <p:blipFill>
          <a:blip r:embed="rId4"/>
          <a:srcRect l="11203" r="7849"/>
          <a:stretch>
            <a:fillRect/>
          </a:stretch>
        </p:blipFill>
        <p:spPr>
          <a:xfrm>
            <a:off x="9054810" y="3548469"/>
            <a:ext cx="2279807" cy="1584001"/>
          </a:xfrm>
          <a:prstGeom prst="rect">
            <a:avLst/>
          </a:prstGeom>
        </p:spPr>
      </p:pic>
      <p:pic>
        <p:nvPicPr>
          <p:cNvPr id="2052" name="Picture 4">
            <a:extLst>
              <a:ext uri="{FF2B5EF4-FFF2-40B4-BE49-F238E27FC236}">
                <a16:creationId xmlns:a16="http://schemas.microsoft.com/office/drawing/2014/main" id="{10DCCC83-9DB9-AA65-B6B8-D398A3171FE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767" r="2613" b="54353"/>
          <a:stretch>
            <a:fillRect/>
          </a:stretch>
        </p:blipFill>
        <p:spPr bwMode="auto">
          <a:xfrm>
            <a:off x="6874807" y="3636239"/>
            <a:ext cx="2095512" cy="1421431"/>
          </a:xfrm>
          <a:prstGeom prst="rect">
            <a:avLst/>
          </a:prstGeom>
          <a:noFill/>
          <a:extLst>
            <a:ext uri="{909E8E84-426E-40DD-AFC4-6F175D3DCCD1}">
              <a14:hiddenFill xmlns:a14="http://schemas.microsoft.com/office/drawing/2010/main">
                <a:solidFill>
                  <a:srgbClr val="FFFFFF"/>
                </a:solidFill>
              </a14:hiddenFill>
            </a:ext>
          </a:extLst>
        </p:spPr>
      </p:pic>
      <p:pic>
        <p:nvPicPr>
          <p:cNvPr id="16" name="图片 15">
            <a:extLst>
              <a:ext uri="{FF2B5EF4-FFF2-40B4-BE49-F238E27FC236}">
                <a16:creationId xmlns:a16="http://schemas.microsoft.com/office/drawing/2014/main" id="{B24DC688-9775-2019-8A10-B94C340682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65128" y="5183449"/>
            <a:ext cx="2005191" cy="1533020"/>
          </a:xfrm>
          <a:prstGeom prst="rect">
            <a:avLst/>
          </a:prstGeom>
        </p:spPr>
      </p:pic>
      <p:sp>
        <p:nvSpPr>
          <p:cNvPr id="81" name="矩形: 圆角 80">
            <a:extLst>
              <a:ext uri="{FF2B5EF4-FFF2-40B4-BE49-F238E27FC236}">
                <a16:creationId xmlns:a16="http://schemas.microsoft.com/office/drawing/2014/main" id="{5C2975DE-9D05-435F-2B9D-947DAE6E336B}"/>
              </a:ext>
            </a:extLst>
          </p:cNvPr>
          <p:cNvSpPr/>
          <p:nvPr/>
        </p:nvSpPr>
        <p:spPr>
          <a:xfrm>
            <a:off x="1037488" y="4474322"/>
            <a:ext cx="1368000" cy="360000"/>
          </a:xfrm>
          <a:prstGeom prst="roundRect">
            <a:avLst/>
          </a:prstGeom>
          <a:solidFill>
            <a:srgbClr val="FF0000">
              <a:alpha val="40000"/>
            </a:srgbClr>
          </a:solidFill>
          <a:ln w="19050" cap="flat">
            <a:solidFill>
              <a:srgbClr val="FF0000"/>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82" name="矩形: 圆角 81">
            <a:extLst>
              <a:ext uri="{FF2B5EF4-FFF2-40B4-BE49-F238E27FC236}">
                <a16:creationId xmlns:a16="http://schemas.microsoft.com/office/drawing/2014/main" id="{BAD3380C-E48E-FA41-D91C-E70463B238E6}"/>
              </a:ext>
            </a:extLst>
          </p:cNvPr>
          <p:cNvSpPr/>
          <p:nvPr/>
        </p:nvSpPr>
        <p:spPr>
          <a:xfrm>
            <a:off x="1207104" y="6344428"/>
            <a:ext cx="1368000" cy="360000"/>
          </a:xfrm>
          <a:prstGeom prst="roundRect">
            <a:avLst/>
          </a:prstGeom>
          <a:solidFill>
            <a:srgbClr val="FF0000">
              <a:alpha val="40000"/>
            </a:srgbClr>
          </a:solidFill>
          <a:ln w="19050" cap="flat">
            <a:solidFill>
              <a:srgbClr val="FF0000"/>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83" name="矩形: 圆角 82">
            <a:extLst>
              <a:ext uri="{FF2B5EF4-FFF2-40B4-BE49-F238E27FC236}">
                <a16:creationId xmlns:a16="http://schemas.microsoft.com/office/drawing/2014/main" id="{79FEAED5-76FF-26C9-7AA2-A9842B98C358}"/>
              </a:ext>
            </a:extLst>
          </p:cNvPr>
          <p:cNvSpPr/>
          <p:nvPr/>
        </p:nvSpPr>
        <p:spPr>
          <a:xfrm rot="7214875">
            <a:off x="2762260" y="4048287"/>
            <a:ext cx="1368000" cy="360000"/>
          </a:xfrm>
          <a:prstGeom prst="roundRect">
            <a:avLst/>
          </a:prstGeom>
          <a:solidFill>
            <a:srgbClr val="FF0000">
              <a:alpha val="40000"/>
            </a:srgbClr>
          </a:solidFill>
          <a:ln w="19050" cap="flat">
            <a:solidFill>
              <a:srgbClr val="FF0000"/>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84" name="矩形: 圆角 83">
            <a:extLst>
              <a:ext uri="{FF2B5EF4-FFF2-40B4-BE49-F238E27FC236}">
                <a16:creationId xmlns:a16="http://schemas.microsoft.com/office/drawing/2014/main" id="{E267A3FC-7F15-3941-5790-3C3153BEF12A}"/>
              </a:ext>
            </a:extLst>
          </p:cNvPr>
          <p:cNvSpPr/>
          <p:nvPr/>
        </p:nvSpPr>
        <p:spPr>
          <a:xfrm rot="7214875">
            <a:off x="5105905" y="4021932"/>
            <a:ext cx="1368000" cy="360000"/>
          </a:xfrm>
          <a:prstGeom prst="roundRect">
            <a:avLst/>
          </a:prstGeom>
          <a:solidFill>
            <a:srgbClr val="FF0000">
              <a:alpha val="40000"/>
            </a:srgbClr>
          </a:solidFill>
          <a:ln w="19050" cap="flat">
            <a:solidFill>
              <a:srgbClr val="FF0000"/>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85" name="矩形: 圆角 84">
            <a:extLst>
              <a:ext uri="{FF2B5EF4-FFF2-40B4-BE49-F238E27FC236}">
                <a16:creationId xmlns:a16="http://schemas.microsoft.com/office/drawing/2014/main" id="{904DDFC5-FFD0-F8D2-61B9-C41F2DB146FA}"/>
              </a:ext>
            </a:extLst>
          </p:cNvPr>
          <p:cNvSpPr/>
          <p:nvPr/>
        </p:nvSpPr>
        <p:spPr>
          <a:xfrm rot="14385125" flipH="1">
            <a:off x="2951375" y="5634019"/>
            <a:ext cx="1368000" cy="360000"/>
          </a:xfrm>
          <a:prstGeom prst="roundRect">
            <a:avLst/>
          </a:prstGeom>
          <a:solidFill>
            <a:srgbClr val="FF0000">
              <a:alpha val="40000"/>
            </a:srgbClr>
          </a:solidFill>
          <a:ln w="19050" cap="flat">
            <a:solidFill>
              <a:srgbClr val="FF0000"/>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86" name="矩形: 圆角 85">
            <a:extLst>
              <a:ext uri="{FF2B5EF4-FFF2-40B4-BE49-F238E27FC236}">
                <a16:creationId xmlns:a16="http://schemas.microsoft.com/office/drawing/2014/main" id="{D8139CB9-3F94-C6FA-6B61-F54A0A64E93A}"/>
              </a:ext>
            </a:extLst>
          </p:cNvPr>
          <p:cNvSpPr/>
          <p:nvPr/>
        </p:nvSpPr>
        <p:spPr>
          <a:xfrm rot="14385125" flipH="1">
            <a:off x="5455422" y="5927825"/>
            <a:ext cx="1368000" cy="360000"/>
          </a:xfrm>
          <a:prstGeom prst="roundRect">
            <a:avLst/>
          </a:prstGeom>
          <a:solidFill>
            <a:srgbClr val="FF0000">
              <a:alpha val="40000"/>
            </a:srgbClr>
          </a:solidFill>
          <a:ln w="19050" cap="flat">
            <a:solidFill>
              <a:srgbClr val="FF0000"/>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
        <p:nvSpPr>
          <p:cNvPr id="87" name="文本框 86">
            <a:extLst>
              <a:ext uri="{FF2B5EF4-FFF2-40B4-BE49-F238E27FC236}">
                <a16:creationId xmlns:a16="http://schemas.microsoft.com/office/drawing/2014/main" id="{9E45683E-B863-2063-316E-3461E94DE4E6}"/>
              </a:ext>
            </a:extLst>
          </p:cNvPr>
          <p:cNvSpPr txBox="1"/>
          <p:nvPr/>
        </p:nvSpPr>
        <p:spPr>
          <a:xfrm>
            <a:off x="673025" y="1306246"/>
            <a:ext cx="10845950" cy="21241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gn="just">
              <a:lnSpc>
                <a:spcPct val="150000"/>
              </a:lnSpc>
              <a:buFont typeface="Wingdings" panose="05000000000000000000" pitchFamily="2" charset="2"/>
              <a:buChar char="p"/>
            </a:pPr>
            <a:r>
              <a:rPr lang="en-US" altLang="zh-CN" dirty="0">
                <a:latin typeface="Arial" panose="020B0604020202020204" pitchFamily="34" charset="0"/>
                <a:cs typeface="Arial" panose="020B0604020202020204" pitchFamily="34" charset="0"/>
              </a:rPr>
              <a:t>For relatively large battery composed by many cells (</a:t>
            </a:r>
            <a:r>
              <a:rPr lang="en-US" altLang="zh-CN" b="1" dirty="0">
                <a:latin typeface="Arial" panose="020B0604020202020204" pitchFamily="34" charset="0"/>
                <a:cs typeface="Arial" panose="020B0604020202020204" pitchFamily="34" charset="0"/>
              </a:rPr>
              <a:t>4 cells in a row</a:t>
            </a:r>
            <a:r>
              <a:rPr lang="en-US" altLang="zh-CN" dirty="0">
                <a:latin typeface="Arial" panose="020B0604020202020204" pitchFamily="34" charset="0"/>
                <a:cs typeface="Arial" panose="020B0604020202020204" pitchFamily="34" charset="0"/>
              </a:rPr>
              <a:t>, like figures below), the thermal runaway propagation (0</a:t>
            </a:r>
            <a:r>
              <a:rPr lang="en-US" altLang="zh-CN" baseline="30000" dirty="0">
                <a:latin typeface="Arial" panose="020B0604020202020204" pitchFamily="34" charset="0"/>
                <a:cs typeface="Arial" panose="020B0604020202020204" pitchFamily="34" charset="0"/>
              </a:rPr>
              <a:t>#</a:t>
            </a:r>
            <a:r>
              <a:rPr lang="en-US" altLang="zh-CN" dirty="0">
                <a:latin typeface="Arial" panose="020B0604020202020204" pitchFamily="34" charset="0"/>
                <a:cs typeface="Arial" panose="020B0604020202020204" pitchFamily="34" charset="0"/>
              </a:rPr>
              <a:t>|1</a:t>
            </a:r>
            <a:r>
              <a:rPr lang="en-US" altLang="zh-CN" baseline="30000" dirty="0">
                <a:latin typeface="Arial" panose="020B0604020202020204" pitchFamily="34" charset="0"/>
                <a:cs typeface="Arial" panose="020B0604020202020204" pitchFamily="34" charset="0"/>
              </a:rPr>
              <a:t>#</a:t>
            </a:r>
            <a:r>
              <a:rPr lang="en-US" altLang="zh-CN" dirty="0">
                <a:latin typeface="Arial" panose="020B0604020202020204" pitchFamily="34" charset="0"/>
                <a:cs typeface="Arial" panose="020B0604020202020204" pitchFamily="34" charset="0"/>
              </a:rPr>
              <a:t>|2</a:t>
            </a:r>
            <a:r>
              <a:rPr lang="en-US" altLang="zh-CN" baseline="30000" dirty="0">
                <a:latin typeface="Arial" panose="020B0604020202020204" pitchFamily="34" charset="0"/>
                <a:cs typeface="Arial" panose="020B0604020202020204" pitchFamily="34" charset="0"/>
              </a:rPr>
              <a:t>#</a:t>
            </a:r>
            <a:r>
              <a:rPr lang="en-US" altLang="zh-CN" dirty="0">
                <a:latin typeface="Arial" panose="020B0604020202020204" pitchFamily="34" charset="0"/>
                <a:cs typeface="Arial" panose="020B0604020202020204" pitchFamily="34" charset="0"/>
              </a:rPr>
              <a:t>|3</a:t>
            </a:r>
            <a:r>
              <a:rPr lang="en-US" altLang="zh-CN" baseline="30000" dirty="0">
                <a:latin typeface="Arial" panose="020B0604020202020204" pitchFamily="34" charset="0"/>
                <a:cs typeface="Arial" panose="020B0604020202020204" pitchFamily="34" charset="0"/>
              </a:rPr>
              <a:t>#</a:t>
            </a:r>
            <a:r>
              <a:rPr lang="en-US" altLang="zh-CN" dirty="0">
                <a:latin typeface="Arial" panose="020B0604020202020204" pitchFamily="34" charset="0"/>
                <a:cs typeface="Arial" panose="020B0604020202020204" pitchFamily="34" charset="0"/>
              </a:rPr>
              <a:t>) hazard evaluation model exist.</a:t>
            </a:r>
          </a:p>
          <a:p>
            <a:pPr marL="285750" indent="-285750" algn="just">
              <a:lnSpc>
                <a:spcPct val="150000"/>
              </a:lnSpc>
              <a:buFont typeface="Wingdings" panose="05000000000000000000" pitchFamily="2" charset="2"/>
              <a:buChar char="p"/>
            </a:pPr>
            <a:r>
              <a:rPr lang="en-US" altLang="zh-CN" dirty="0">
                <a:latin typeface="Arial" panose="020B0604020202020204" pitchFamily="34" charset="0"/>
                <a:cs typeface="Arial" panose="020B0604020202020204" pitchFamily="34" charset="0"/>
              </a:rPr>
              <a:t>Therefore, it is appropriate to carry out the TP test using </a:t>
            </a:r>
            <a:r>
              <a:rPr lang="en-US" altLang="zh-CN" b="1" dirty="0">
                <a:latin typeface="Arial" panose="020B0604020202020204" pitchFamily="34" charset="0"/>
                <a:cs typeface="Arial" panose="020B0604020202020204" pitchFamily="34" charset="0"/>
              </a:rPr>
              <a:t>the actual battery product </a:t>
            </a:r>
            <a:r>
              <a:rPr lang="en-US" altLang="zh-CN" dirty="0">
                <a:latin typeface="Arial" panose="020B0604020202020204" pitchFamily="34" charset="0"/>
                <a:cs typeface="Arial" panose="020B0604020202020204" pitchFamily="34" charset="0"/>
              </a:rPr>
              <a:t>to verify the real TP hazard, which is named </a:t>
            </a:r>
            <a:r>
              <a:rPr lang="en-US" altLang="zh-CN" sz="2000" b="1" dirty="0">
                <a:latin typeface="Arial" panose="020B0604020202020204" pitchFamily="34" charset="0"/>
                <a:cs typeface="Arial" panose="020B0604020202020204" pitchFamily="34" charset="0"/>
              </a:rPr>
              <a:t>T.11b</a:t>
            </a:r>
            <a:r>
              <a:rPr lang="en-US" altLang="zh-CN" dirty="0">
                <a:latin typeface="Arial" panose="020B0604020202020204" pitchFamily="34" charset="0"/>
                <a:cs typeface="Arial" panose="020B0604020202020204" pitchFamily="34" charset="0"/>
              </a:rPr>
              <a:t>.</a:t>
            </a:r>
          </a:p>
          <a:p>
            <a:pPr algn="just">
              <a:lnSpc>
                <a:spcPct val="150000"/>
              </a:lnSpc>
            </a:pPr>
            <a:r>
              <a:rPr lang="en-US" altLang="zh-CN" sz="1600" i="1" dirty="0">
                <a:latin typeface="Times New Roman" panose="02020603050405020304" pitchFamily="18" charset="0"/>
                <a:cs typeface="Times New Roman" panose="02020603050405020304" pitchFamily="18" charset="0"/>
              </a:rPr>
              <a:t>Note</a:t>
            </a:r>
            <a:r>
              <a:rPr lang="en-US" altLang="zh-CN" sz="1600" dirty="0">
                <a:latin typeface="Arial" panose="020B0604020202020204" pitchFamily="34" charset="0"/>
                <a:cs typeface="Arial" panose="020B0604020202020204" pitchFamily="34" charset="0"/>
              </a:rPr>
              <a:t>:</a:t>
            </a:r>
            <a:r>
              <a:rPr lang="zh-CN" altLang="en-US" sz="1600" dirty="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If the battery for T.11b test could not be provided or of high value, 4 component cells TP test </a:t>
            </a:r>
            <a:r>
              <a:rPr lang="en-US" altLang="zh-CN" sz="1600" b="1" dirty="0">
                <a:latin typeface="Arial" panose="020B0604020202020204" pitchFamily="34" charset="0"/>
                <a:cs typeface="Arial" panose="020B0604020202020204" pitchFamily="34" charset="0"/>
              </a:rPr>
              <a:t>(≈T.9) </a:t>
            </a:r>
            <a:r>
              <a:rPr lang="en-US" altLang="zh-CN" sz="1600" dirty="0">
                <a:latin typeface="Arial" panose="020B0604020202020204" pitchFamily="34" charset="0"/>
                <a:cs typeface="Arial" panose="020B0604020202020204" pitchFamily="34" charset="0"/>
              </a:rPr>
              <a:t>is permitted.</a:t>
            </a:r>
          </a:p>
        </p:txBody>
      </p:sp>
      <p:sp>
        <p:nvSpPr>
          <p:cNvPr id="88" name="矩形: 圆角 87">
            <a:extLst>
              <a:ext uri="{FF2B5EF4-FFF2-40B4-BE49-F238E27FC236}">
                <a16:creationId xmlns:a16="http://schemas.microsoft.com/office/drawing/2014/main" id="{A4DFB951-2D54-77BB-E2FF-ADF71DA65836}"/>
              </a:ext>
            </a:extLst>
          </p:cNvPr>
          <p:cNvSpPr/>
          <p:nvPr/>
        </p:nvSpPr>
        <p:spPr>
          <a:xfrm>
            <a:off x="726286" y="3510206"/>
            <a:ext cx="10800000" cy="3312000"/>
          </a:xfrm>
          <a:prstGeom prst="roundRect">
            <a:avLst>
              <a:gd name="adj" fmla="val 3385"/>
            </a:avLst>
          </a:prstGeom>
          <a:noFill/>
          <a:ln w="19050" cap="flat">
            <a:solidFill>
              <a:schemeClr val="bg2"/>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等线"/>
            </a:endParaRPr>
          </a:p>
        </p:txBody>
      </p:sp>
    </p:spTree>
    <p:extLst>
      <p:ext uri="{BB962C8B-B14F-4D97-AF65-F5344CB8AC3E}">
        <p14:creationId xmlns:p14="http://schemas.microsoft.com/office/powerpoint/2010/main" val="300084210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98A08-726E-5B98-7034-AFA0CE6B5B95}"/>
            </a:ext>
          </a:extLst>
        </p:cNvPr>
        <p:cNvGrpSpPr/>
        <p:nvPr/>
      </p:nvGrpSpPr>
      <p:grpSpPr>
        <a:xfrm>
          <a:off x="0" y="0"/>
          <a:ext cx="0" cy="0"/>
          <a:chOff x="0" y="0"/>
          <a:chExt cx="0" cy="0"/>
        </a:xfrm>
      </p:grpSpPr>
      <p:sp>
        <p:nvSpPr>
          <p:cNvPr id="68" name="矩形 3">
            <a:extLst>
              <a:ext uri="{FF2B5EF4-FFF2-40B4-BE49-F238E27FC236}">
                <a16:creationId xmlns:a16="http://schemas.microsoft.com/office/drawing/2014/main" id="{54A16098-2728-D9E9-E46E-3C684F834814}"/>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69" name="矩形 4">
            <a:extLst>
              <a:ext uri="{FF2B5EF4-FFF2-40B4-BE49-F238E27FC236}">
                <a16:creationId xmlns:a16="http://schemas.microsoft.com/office/drawing/2014/main" id="{066CA579-6A7F-94EF-9851-FB6B8A4653CB}"/>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69459B61-FCA4-F326-999C-73806259F856}"/>
              </a:ext>
            </a:extLst>
          </p:cNvPr>
          <p:cNvSpPr txBox="1"/>
          <p:nvPr/>
        </p:nvSpPr>
        <p:spPr>
          <a:xfrm>
            <a:off x="1" y="439384"/>
            <a:ext cx="3171824"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1. </a:t>
            </a:r>
            <a:r>
              <a:rPr lang="fr-FR"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Classification Scheme</a:t>
            </a:r>
            <a:endPar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 name="灯片编号占位符 3">
            <a:extLst>
              <a:ext uri="{FF2B5EF4-FFF2-40B4-BE49-F238E27FC236}">
                <a16:creationId xmlns:a16="http://schemas.microsoft.com/office/drawing/2014/main" id="{301815BA-C878-7A63-CC40-7FBE506AE216}"/>
              </a:ext>
            </a:extLst>
          </p:cNvPr>
          <p:cNvSpPr>
            <a:spLocks noGrp="1"/>
          </p:cNvSpPr>
          <p:nvPr>
            <p:ph type="sldNum" sz="quarter" idx="2"/>
          </p:nvPr>
        </p:nvSpPr>
        <p:spPr>
          <a:xfrm>
            <a:off x="11095106" y="6509188"/>
            <a:ext cx="174084" cy="276999"/>
          </a:xfrm>
        </p:spPr>
        <p:txBody>
          <a:bodyPr/>
          <a:lstStyle/>
          <a:p>
            <a:fld id="{86CB4B4D-7CA3-9044-876B-883B54F8677D}" type="slidenum">
              <a:rPr lang="en-US" altLang="zh-CN" smtClean="0"/>
              <a:t>8</a:t>
            </a:fld>
            <a:endParaRPr lang="zh-CN" altLang="en-US"/>
          </a:p>
        </p:txBody>
      </p:sp>
      <p:sp>
        <p:nvSpPr>
          <p:cNvPr id="34" name="文本框 33">
            <a:extLst>
              <a:ext uri="{FF2B5EF4-FFF2-40B4-BE49-F238E27FC236}">
                <a16:creationId xmlns:a16="http://schemas.microsoft.com/office/drawing/2014/main" id="{17221040-AB5F-DB07-623D-386B9BDD0B73}"/>
              </a:ext>
            </a:extLst>
          </p:cNvPr>
          <p:cNvSpPr txBox="1"/>
          <p:nvPr/>
        </p:nvSpPr>
        <p:spPr>
          <a:xfrm>
            <a:off x="3171824" y="458757"/>
            <a:ext cx="4262635"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zh-CN" sz="2000" b="1" dirty="0">
                <a:solidFill>
                  <a:schemeClr val="tx1"/>
                </a:solidFill>
                <a:latin typeface="Arial" panose="020B0604020202020204" pitchFamily="34" charset="0"/>
                <a:ea typeface="微软雅黑" panose="020B0503020204020204" pitchFamily="34" charset="-122"/>
                <a:cs typeface="Arial" panose="020B0604020202020204" pitchFamily="34" charset="0"/>
              </a:rPr>
              <a:t>-About T.11 Battery TP test</a:t>
            </a:r>
          </a:p>
        </p:txBody>
      </p:sp>
      <p:pic>
        <p:nvPicPr>
          <p:cNvPr id="3" name="图片 2">
            <a:extLst>
              <a:ext uri="{FF2B5EF4-FFF2-40B4-BE49-F238E27FC236}">
                <a16:creationId xmlns:a16="http://schemas.microsoft.com/office/drawing/2014/main" id="{E10A3C8E-5567-E4E2-8609-9D967D0E88B8}"/>
              </a:ext>
            </a:extLst>
          </p:cNvPr>
          <p:cNvPicPr>
            <a:picLocks noChangeAspect="1"/>
          </p:cNvPicPr>
          <p:nvPr/>
        </p:nvPicPr>
        <p:blipFill>
          <a:blip r:embed="rId3">
            <a:extLst>
              <a:ext uri="{28A0092B-C50C-407E-A947-70E740481C1C}">
                <a14:useLocalDpi xmlns:a14="http://schemas.microsoft.com/office/drawing/2010/main" val="0"/>
              </a:ext>
            </a:extLst>
          </a:blip>
          <a:srcRect l="13957" t="30258" r="14000" b="20015"/>
          <a:stretch>
            <a:fillRect/>
          </a:stretch>
        </p:blipFill>
        <p:spPr>
          <a:xfrm>
            <a:off x="9369603" y="3335826"/>
            <a:ext cx="2190522" cy="1512000"/>
          </a:xfrm>
          <a:prstGeom prst="rect">
            <a:avLst/>
          </a:prstGeom>
          <a:ln>
            <a:solidFill>
              <a:schemeClr val="bg2">
                <a:lumMod val="20000"/>
                <a:lumOff val="80000"/>
              </a:schemeClr>
            </a:solidFill>
          </a:ln>
          <a:effectLst>
            <a:outerShdw blurRad="50800" dist="38100" dir="2700000" algn="tl" rotWithShape="0">
              <a:prstClr val="black">
                <a:alpha val="40000"/>
              </a:prstClr>
            </a:outerShdw>
          </a:effectLst>
        </p:spPr>
      </p:pic>
      <p:pic>
        <p:nvPicPr>
          <p:cNvPr id="17" name="图片 16">
            <a:extLst>
              <a:ext uri="{FF2B5EF4-FFF2-40B4-BE49-F238E27FC236}">
                <a16:creationId xmlns:a16="http://schemas.microsoft.com/office/drawing/2014/main" id="{7CC8DE37-448E-1C5C-00C7-7D682C90FB0F}"/>
              </a:ext>
            </a:extLst>
          </p:cNvPr>
          <p:cNvPicPr>
            <a:picLocks noChangeAspect="1"/>
          </p:cNvPicPr>
          <p:nvPr/>
        </p:nvPicPr>
        <p:blipFill>
          <a:blip r:embed="rId4"/>
          <a:stretch>
            <a:fillRect/>
          </a:stretch>
        </p:blipFill>
        <p:spPr>
          <a:xfrm>
            <a:off x="9369603" y="4875450"/>
            <a:ext cx="2225896" cy="1512000"/>
          </a:xfrm>
          <a:prstGeom prst="rect">
            <a:avLst/>
          </a:prstGeom>
          <a:effectLst>
            <a:outerShdw blurRad="50800" dist="38100" dir="2700000" algn="tl" rotWithShape="0">
              <a:prstClr val="black">
                <a:alpha val="40000"/>
              </a:prstClr>
            </a:outerShdw>
          </a:effectLst>
        </p:spPr>
      </p:pic>
      <p:sp>
        <p:nvSpPr>
          <p:cNvPr id="19" name="文本框 18">
            <a:extLst>
              <a:ext uri="{FF2B5EF4-FFF2-40B4-BE49-F238E27FC236}">
                <a16:creationId xmlns:a16="http://schemas.microsoft.com/office/drawing/2014/main" id="{DD8D444E-E814-6D7D-BE3E-7CA4D49E915B}"/>
              </a:ext>
            </a:extLst>
          </p:cNvPr>
          <p:cNvSpPr txBox="1"/>
          <p:nvPr/>
        </p:nvSpPr>
        <p:spPr>
          <a:xfrm>
            <a:off x="9089809" y="3291450"/>
            <a:ext cx="720000"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200" b="1" dirty="0">
                <a:latin typeface="Arial" panose="020B0604020202020204" pitchFamily="34" charset="0"/>
                <a:cs typeface="Arial" panose="020B0604020202020204" pitchFamily="34" charset="0"/>
              </a:rPr>
              <a:t>Air gap</a:t>
            </a:r>
          </a:p>
        </p:txBody>
      </p:sp>
      <p:cxnSp>
        <p:nvCxnSpPr>
          <p:cNvPr id="20" name="连接符: 肘形 19">
            <a:extLst>
              <a:ext uri="{FF2B5EF4-FFF2-40B4-BE49-F238E27FC236}">
                <a16:creationId xmlns:a16="http://schemas.microsoft.com/office/drawing/2014/main" id="{7E441422-8B08-AA93-90B2-F6292E6A1246}"/>
              </a:ext>
            </a:extLst>
          </p:cNvPr>
          <p:cNvCxnSpPr>
            <a:cxnSpLocks/>
          </p:cNvCxnSpPr>
          <p:nvPr/>
        </p:nvCxnSpPr>
        <p:spPr>
          <a:xfrm rot="16200000" flipH="1">
            <a:off x="9612321" y="3583128"/>
            <a:ext cx="468000" cy="180000"/>
          </a:xfrm>
          <a:prstGeom prst="bentConnector3">
            <a:avLst>
              <a:gd name="adj1" fmla="val -571"/>
            </a:avLst>
          </a:prstGeom>
          <a:noFill/>
          <a:ln w="19050"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pic>
        <p:nvPicPr>
          <p:cNvPr id="9" name="图片 8">
            <a:extLst>
              <a:ext uri="{FF2B5EF4-FFF2-40B4-BE49-F238E27FC236}">
                <a16:creationId xmlns:a16="http://schemas.microsoft.com/office/drawing/2014/main" id="{3C8178A0-890D-6B54-5706-D6CEA472B301}"/>
              </a:ext>
            </a:extLst>
          </p:cNvPr>
          <p:cNvPicPr>
            <a:picLocks noChangeAspect="1"/>
          </p:cNvPicPr>
          <p:nvPr/>
        </p:nvPicPr>
        <p:blipFill>
          <a:blip r:embed="rId5"/>
          <a:stretch>
            <a:fillRect/>
          </a:stretch>
        </p:blipFill>
        <p:spPr>
          <a:xfrm>
            <a:off x="760777" y="3291450"/>
            <a:ext cx="5524236" cy="3096000"/>
          </a:xfrm>
          <a:prstGeom prst="rect">
            <a:avLst/>
          </a:prstGeom>
          <a:effectLst>
            <a:outerShdw blurRad="50800" dist="38100" dir="2700000" algn="tl" rotWithShape="0">
              <a:prstClr val="black">
                <a:alpha val="40000"/>
              </a:prstClr>
            </a:outerShdw>
          </a:effectLst>
        </p:spPr>
      </p:pic>
      <p:pic>
        <p:nvPicPr>
          <p:cNvPr id="22" name="图片 21">
            <a:extLst>
              <a:ext uri="{FF2B5EF4-FFF2-40B4-BE49-F238E27FC236}">
                <a16:creationId xmlns:a16="http://schemas.microsoft.com/office/drawing/2014/main" id="{467B9F58-B2B0-0F72-BE61-EB68EAEFCD1D}"/>
              </a:ext>
            </a:extLst>
          </p:cNvPr>
          <p:cNvPicPr>
            <a:picLocks noChangeAspect="1"/>
          </p:cNvPicPr>
          <p:nvPr/>
        </p:nvPicPr>
        <p:blipFill>
          <a:blip r:embed="rId6" cstate="print">
            <a:extLst>
              <a:ext uri="{28A0092B-C50C-407E-A947-70E740481C1C}">
                <a14:useLocalDpi xmlns:a14="http://schemas.microsoft.com/office/drawing/2010/main" val="0"/>
              </a:ext>
            </a:extLst>
          </a:blip>
          <a:srcRect t="18963" b="28258"/>
          <a:stretch>
            <a:fillRect/>
          </a:stretch>
        </p:blipFill>
        <p:spPr>
          <a:xfrm>
            <a:off x="6500482" y="3303243"/>
            <a:ext cx="2653652" cy="3096000"/>
          </a:xfrm>
          <a:prstGeom prst="rect">
            <a:avLst/>
          </a:prstGeom>
          <a:effectLst>
            <a:outerShdw blurRad="50800" dist="38100" dir="2700000" algn="tl" rotWithShape="0">
              <a:prstClr val="black">
                <a:alpha val="40000"/>
              </a:prstClr>
            </a:outerShdw>
          </a:effectLst>
        </p:spPr>
      </p:pic>
      <p:sp>
        <p:nvSpPr>
          <p:cNvPr id="24" name="文本框 23">
            <a:extLst>
              <a:ext uri="{FF2B5EF4-FFF2-40B4-BE49-F238E27FC236}">
                <a16:creationId xmlns:a16="http://schemas.microsoft.com/office/drawing/2014/main" id="{B13BCE4F-51AB-64AE-B381-8E067BCBFE3D}"/>
              </a:ext>
            </a:extLst>
          </p:cNvPr>
          <p:cNvSpPr txBox="1"/>
          <p:nvPr/>
        </p:nvSpPr>
        <p:spPr>
          <a:xfrm>
            <a:off x="591732" y="1465662"/>
            <a:ext cx="11008535" cy="14972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ts val="2800"/>
              </a:lnSpc>
            </a:pPr>
            <a:r>
              <a:rPr lang="en-US" altLang="zh-CN" sz="2000" dirty="0">
                <a:latin typeface="Arial" panose="020B0604020202020204" pitchFamily="34" charset="0"/>
                <a:cs typeface="Arial" panose="020B0604020202020204" pitchFamily="34" charset="0"/>
              </a:rPr>
              <a:t>In the actual battery products, there are scientific </a:t>
            </a:r>
            <a:r>
              <a:rPr lang="en-US" altLang="zh-CN" sz="2000" b="1" dirty="0">
                <a:latin typeface="Arial" panose="020B0604020202020204" pitchFamily="34" charset="0"/>
                <a:cs typeface="Arial" panose="020B0604020202020204" pitchFamily="34" charset="0"/>
              </a:rPr>
              <a:t>safety designs </a:t>
            </a:r>
            <a:r>
              <a:rPr lang="en-US" altLang="zh-CN" sz="2000" dirty="0">
                <a:latin typeface="Arial" panose="020B0604020202020204" pitchFamily="34" charset="0"/>
                <a:cs typeface="Arial" panose="020B0604020202020204" pitchFamily="34" charset="0"/>
              </a:rPr>
              <a:t>(figures below) to reduce thermal propagation risk, such as, BMS as well as flame-retardant materials like sheets, coating, plates, air gap, liquid cooling etc. So, in T.11b, TP test with actual battery product is necessary. Furthermore, the key focus of transportation regulations should be on </a:t>
            </a:r>
            <a:r>
              <a:rPr lang="en-US" altLang="zh-CN" sz="2000" b="1" dirty="0">
                <a:latin typeface="Arial" panose="020B0604020202020204" pitchFamily="34" charset="0"/>
                <a:cs typeface="Arial" panose="020B0604020202020204" pitchFamily="34" charset="0"/>
              </a:rPr>
              <a:t>packaging protection</a:t>
            </a:r>
            <a:r>
              <a:rPr lang="en-US" altLang="zh-CN" sz="2000" dirty="0">
                <a:latin typeface="Arial" panose="020B0604020202020204" pitchFamily="34" charset="0"/>
                <a:cs typeface="Arial" panose="020B0604020202020204" pitchFamily="34" charset="0"/>
              </a:rPr>
              <a:t>.</a:t>
            </a:r>
            <a:endParaRPr lang="zh-CN"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865982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F671C850-49E4-4F38-0C32-F6944557B2F9}"/>
              </a:ext>
            </a:extLst>
          </p:cNvPr>
          <p:cNvPicPr>
            <a:picLocks noChangeAspect="1"/>
          </p:cNvPicPr>
          <p:nvPr/>
        </p:nvPicPr>
        <p:blipFill>
          <a:blip r:embed="rId3">
            <a:extLst>
              <a:ext uri="{28A0092B-C50C-407E-A947-70E740481C1C}">
                <a14:useLocalDpi xmlns:a14="http://schemas.microsoft.com/office/drawing/2010/main" val="0"/>
              </a:ext>
            </a:extLst>
          </a:blip>
          <a:srcRect l="70685" t="5833" r="8278" b="78414"/>
          <a:stretch>
            <a:fillRect/>
          </a:stretch>
        </p:blipFill>
        <p:spPr>
          <a:xfrm>
            <a:off x="307307" y="4255905"/>
            <a:ext cx="1854227" cy="2016000"/>
          </a:xfrm>
          <a:prstGeom prst="rect">
            <a:avLst/>
          </a:prstGeom>
          <a:effectLst>
            <a:outerShdw blurRad="50800" dist="38100" dir="2700000" algn="tl" rotWithShape="0">
              <a:prstClr val="black">
                <a:alpha val="40000"/>
              </a:prstClr>
            </a:outerShdw>
          </a:effectLst>
        </p:spPr>
      </p:pic>
      <p:sp>
        <p:nvSpPr>
          <p:cNvPr id="3" name="灯片编号占位符 2">
            <a:extLst>
              <a:ext uri="{FF2B5EF4-FFF2-40B4-BE49-F238E27FC236}">
                <a16:creationId xmlns:a16="http://schemas.microsoft.com/office/drawing/2014/main" id="{09234C35-2BAA-275D-08EB-BDF905DF74EC}"/>
              </a:ext>
            </a:extLst>
          </p:cNvPr>
          <p:cNvSpPr>
            <a:spLocks noGrp="1"/>
          </p:cNvSpPr>
          <p:nvPr>
            <p:ph type="sldNum" sz="quarter" idx="2"/>
          </p:nvPr>
        </p:nvSpPr>
        <p:spPr/>
        <p:txBody>
          <a:bodyPr/>
          <a:lstStyle/>
          <a:p>
            <a:fld id="{86CB4B4D-7CA3-9044-876B-883B54F8677D}" type="slidenum">
              <a:rPr lang="en-US" altLang="zh-CN" smtClean="0"/>
              <a:t>9</a:t>
            </a:fld>
            <a:endParaRPr lang="zh-CN" altLang="en-US"/>
          </a:p>
        </p:txBody>
      </p:sp>
      <p:pic>
        <p:nvPicPr>
          <p:cNvPr id="1026" name="Picture 2">
            <a:extLst>
              <a:ext uri="{FF2B5EF4-FFF2-40B4-BE49-F238E27FC236}">
                <a16:creationId xmlns:a16="http://schemas.microsoft.com/office/drawing/2014/main" id="{F51D6652-59A9-5749-B561-A70073D42F2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858"/>
          <a:stretch>
            <a:fillRect/>
          </a:stretch>
        </p:blipFill>
        <p:spPr bwMode="auto">
          <a:xfrm>
            <a:off x="313805" y="1921561"/>
            <a:ext cx="1966074" cy="2016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 name="图片 4">
            <a:extLst>
              <a:ext uri="{FF2B5EF4-FFF2-40B4-BE49-F238E27FC236}">
                <a16:creationId xmlns:a16="http://schemas.microsoft.com/office/drawing/2014/main" id="{E3C89FEA-9342-3DE9-4378-7EA50AC9CB5E}"/>
              </a:ext>
            </a:extLst>
          </p:cNvPr>
          <p:cNvPicPr>
            <a:picLocks noChangeAspect="1"/>
          </p:cNvPicPr>
          <p:nvPr/>
        </p:nvPicPr>
        <p:blipFill>
          <a:blip r:embed="rId5" cstate="print">
            <a:extLst>
              <a:ext uri="{28A0092B-C50C-407E-A947-70E740481C1C}">
                <a14:useLocalDpi xmlns:a14="http://schemas.microsoft.com/office/drawing/2010/main" val="0"/>
              </a:ext>
            </a:extLst>
          </a:blip>
          <a:srcRect t="1" b="29925"/>
          <a:stretch>
            <a:fillRect/>
          </a:stretch>
        </p:blipFill>
        <p:spPr>
          <a:xfrm>
            <a:off x="5223950" y="1921561"/>
            <a:ext cx="2157034" cy="2016000"/>
          </a:xfrm>
          <a:prstGeom prst="rect">
            <a:avLst/>
          </a:prstGeom>
          <a:effectLst>
            <a:outerShdw blurRad="50800" dist="38100" dir="2700000" algn="tl" rotWithShape="0">
              <a:prstClr val="black">
                <a:alpha val="40000"/>
              </a:prstClr>
            </a:outerShdw>
          </a:effectLst>
        </p:spPr>
      </p:pic>
      <p:pic>
        <p:nvPicPr>
          <p:cNvPr id="6" name="图片 5">
            <a:extLst>
              <a:ext uri="{FF2B5EF4-FFF2-40B4-BE49-F238E27FC236}">
                <a16:creationId xmlns:a16="http://schemas.microsoft.com/office/drawing/2014/main" id="{B9DF6489-2404-1981-F535-9FB3869F0A99}"/>
              </a:ext>
            </a:extLst>
          </p:cNvPr>
          <p:cNvPicPr>
            <a:picLocks/>
          </p:cNvPicPr>
          <p:nvPr/>
        </p:nvPicPr>
        <p:blipFill>
          <a:blip r:embed="rId6"/>
          <a:srcRect r="4473"/>
          <a:stretch>
            <a:fillRect/>
          </a:stretch>
        </p:blipFill>
        <p:spPr>
          <a:xfrm>
            <a:off x="2397502" y="1921561"/>
            <a:ext cx="2708825" cy="2016000"/>
          </a:xfrm>
          <a:prstGeom prst="rect">
            <a:avLst/>
          </a:prstGeom>
          <a:effectLst>
            <a:outerShdw blurRad="50800" dist="38100" dir="2700000" algn="tl" rotWithShape="0">
              <a:prstClr val="black">
                <a:alpha val="40000"/>
              </a:prstClr>
            </a:outerShdw>
          </a:effectLst>
        </p:spPr>
      </p:pic>
      <p:sp>
        <p:nvSpPr>
          <p:cNvPr id="8" name="文本框 7">
            <a:extLst>
              <a:ext uri="{FF2B5EF4-FFF2-40B4-BE49-F238E27FC236}">
                <a16:creationId xmlns:a16="http://schemas.microsoft.com/office/drawing/2014/main" id="{B33419ED-6F16-E8F9-41A9-14AD070021D2}"/>
              </a:ext>
            </a:extLst>
          </p:cNvPr>
          <p:cNvSpPr txBox="1"/>
          <p:nvPr/>
        </p:nvSpPr>
        <p:spPr>
          <a:xfrm>
            <a:off x="425653" y="1622425"/>
            <a:ext cx="181864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dirty="0">
                <a:latin typeface="Arial" panose="020B0604020202020204" pitchFamily="34" charset="0"/>
                <a:ea typeface="微软雅黑" panose="020B0503020204020204" pitchFamily="34" charset="-122"/>
                <a:cs typeface="Arial" panose="020B0604020202020204" pitchFamily="34" charset="0"/>
              </a:rPr>
              <a:t>Cylindrical Cell</a:t>
            </a:r>
            <a:endParaRPr lang="zh-CN" altLang="en-US" sz="1600" dirty="0">
              <a:latin typeface="Arial" panose="020B0604020202020204" pitchFamily="34" charset="0"/>
              <a:ea typeface="微软雅黑" panose="020B0503020204020204" pitchFamily="34" charset="-122"/>
              <a:cs typeface="Arial" panose="020B0604020202020204" pitchFamily="34" charset="0"/>
            </a:endParaRPr>
          </a:p>
        </p:txBody>
      </p:sp>
      <p:sp>
        <p:nvSpPr>
          <p:cNvPr id="9" name="文本框 8">
            <a:extLst>
              <a:ext uri="{FF2B5EF4-FFF2-40B4-BE49-F238E27FC236}">
                <a16:creationId xmlns:a16="http://schemas.microsoft.com/office/drawing/2014/main" id="{F843F56D-3CA1-0A48-2B24-CB103FC31367}"/>
              </a:ext>
            </a:extLst>
          </p:cNvPr>
          <p:cNvSpPr txBox="1"/>
          <p:nvPr/>
        </p:nvSpPr>
        <p:spPr>
          <a:xfrm>
            <a:off x="2824801" y="1622425"/>
            <a:ext cx="181864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dirty="0">
                <a:latin typeface="Arial" panose="020B0604020202020204" pitchFamily="34" charset="0"/>
                <a:ea typeface="微软雅黑" panose="020B0503020204020204" pitchFamily="34" charset="-122"/>
                <a:cs typeface="Arial" panose="020B0604020202020204" pitchFamily="34" charset="0"/>
              </a:rPr>
              <a:t>Pouch Cell</a:t>
            </a:r>
            <a:endParaRPr lang="zh-CN" altLang="en-US" sz="1600" dirty="0">
              <a:latin typeface="Arial" panose="020B0604020202020204" pitchFamily="34" charset="0"/>
              <a:ea typeface="微软雅黑" panose="020B0503020204020204" pitchFamily="34" charset="-122"/>
              <a:cs typeface="Arial" panose="020B0604020202020204" pitchFamily="34" charset="0"/>
            </a:endParaRPr>
          </a:p>
        </p:txBody>
      </p:sp>
      <p:sp>
        <p:nvSpPr>
          <p:cNvPr id="10" name="文本框 9">
            <a:extLst>
              <a:ext uri="{FF2B5EF4-FFF2-40B4-BE49-F238E27FC236}">
                <a16:creationId xmlns:a16="http://schemas.microsoft.com/office/drawing/2014/main" id="{848A8B2E-71FD-FE2B-2F5A-67867C8FD36F}"/>
              </a:ext>
            </a:extLst>
          </p:cNvPr>
          <p:cNvSpPr txBox="1"/>
          <p:nvPr/>
        </p:nvSpPr>
        <p:spPr>
          <a:xfrm>
            <a:off x="5393147" y="1622425"/>
            <a:ext cx="181864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dirty="0">
                <a:latin typeface="Arial" panose="020B0604020202020204" pitchFamily="34" charset="0"/>
                <a:ea typeface="微软雅黑" panose="020B0503020204020204" pitchFamily="34" charset="-122"/>
                <a:cs typeface="Arial" panose="020B0604020202020204" pitchFamily="34" charset="0"/>
              </a:rPr>
              <a:t>Prismatic Cell</a:t>
            </a:r>
            <a:endParaRPr lang="zh-CN" altLang="en-US" sz="1600" dirty="0">
              <a:latin typeface="Arial" panose="020B0604020202020204" pitchFamily="34" charset="0"/>
              <a:ea typeface="微软雅黑" panose="020B0503020204020204" pitchFamily="34" charset="-122"/>
              <a:cs typeface="Arial" panose="020B0604020202020204" pitchFamily="34" charset="0"/>
            </a:endParaRPr>
          </a:p>
        </p:txBody>
      </p:sp>
      <p:sp>
        <p:nvSpPr>
          <p:cNvPr id="11" name="文本框 10">
            <a:extLst>
              <a:ext uri="{FF2B5EF4-FFF2-40B4-BE49-F238E27FC236}">
                <a16:creationId xmlns:a16="http://schemas.microsoft.com/office/drawing/2014/main" id="{DF9AC2DE-10A7-9ACF-F6CA-A937FDBCE43C}"/>
              </a:ext>
            </a:extLst>
          </p:cNvPr>
          <p:cNvSpPr txBox="1"/>
          <p:nvPr/>
        </p:nvSpPr>
        <p:spPr>
          <a:xfrm>
            <a:off x="7550181" y="1812460"/>
            <a:ext cx="4267740" cy="46115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50000"/>
              </a:lnSpc>
            </a:pPr>
            <a:r>
              <a:rPr lang="en-US" altLang="zh-CN" dirty="0">
                <a:latin typeface="Arial" panose="020B0604020202020204" pitchFamily="34" charset="0"/>
                <a:ea typeface="微软雅黑" panose="020B0503020204020204" pitchFamily="34" charset="-122"/>
                <a:cs typeface="Arial" panose="020B0604020202020204" pitchFamily="34" charset="0"/>
              </a:rPr>
              <a:t>For actual transportation, some measures like </a:t>
            </a:r>
            <a:r>
              <a:rPr lang="en-US" altLang="zh-CN" b="1" dirty="0">
                <a:latin typeface="Arial" panose="020B0604020202020204" pitchFamily="34" charset="0"/>
                <a:ea typeface="微软雅黑" panose="020B0503020204020204" pitchFamily="34" charset="-122"/>
                <a:cs typeface="Arial" panose="020B0604020202020204" pitchFamily="34" charset="0"/>
              </a:rPr>
              <a:t>tray/pad/separator plates/materials </a:t>
            </a:r>
            <a:r>
              <a:rPr lang="en-US" altLang="zh-CN" dirty="0">
                <a:latin typeface="Arial" panose="020B0604020202020204" pitchFamily="34" charset="0"/>
                <a:ea typeface="微软雅黑" panose="020B0503020204020204" pitchFamily="34" charset="-122"/>
                <a:cs typeface="Arial" panose="020B0604020202020204" pitchFamily="34" charset="0"/>
              </a:rPr>
              <a:t>have already been used to prevent the battery from moving and keeping a certain distance with good mechanical performance. </a:t>
            </a:r>
          </a:p>
          <a:p>
            <a:pPr algn="just">
              <a:lnSpc>
                <a:spcPct val="150000"/>
              </a:lnSpc>
            </a:pPr>
            <a:r>
              <a:rPr lang="en-US" altLang="zh-CN" dirty="0">
                <a:latin typeface="Arial" panose="020B0604020202020204" pitchFamily="34" charset="0"/>
                <a:ea typeface="微软雅黑" panose="020B0503020204020204" pitchFamily="34" charset="-122"/>
                <a:cs typeface="Arial" panose="020B0604020202020204" pitchFamily="34" charset="0"/>
              </a:rPr>
              <a:t>For cells/batteries with TP hazard, the </a:t>
            </a:r>
            <a:r>
              <a:rPr lang="en-US" altLang="zh-CN" b="1" dirty="0">
                <a:solidFill>
                  <a:srgbClr val="C00000"/>
                </a:solidFill>
                <a:latin typeface="Arial" panose="020B0604020202020204" pitchFamily="34" charset="0"/>
                <a:ea typeface="微软雅黑" panose="020B0503020204020204" pitchFamily="34" charset="-122"/>
                <a:cs typeface="Arial" panose="020B0604020202020204" pitchFamily="34" charset="0"/>
              </a:rPr>
              <a:t>fire resistance performance of the inner/outer packaging materials should be requested in the new packaging instruction.</a:t>
            </a:r>
            <a:endParaRPr lang="zh-CN" altLang="en-US"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p:txBody>
      </p:sp>
      <p:sp>
        <p:nvSpPr>
          <p:cNvPr id="12" name="矩形 3">
            <a:extLst>
              <a:ext uri="{FF2B5EF4-FFF2-40B4-BE49-F238E27FC236}">
                <a16:creationId xmlns:a16="http://schemas.microsoft.com/office/drawing/2014/main" id="{AAA6ED0E-A417-9553-58ED-65C4E448853E}"/>
              </a:ext>
            </a:extLst>
          </p:cNvPr>
          <p:cNvSpPr/>
          <p:nvPr/>
        </p:nvSpPr>
        <p:spPr>
          <a:xfrm>
            <a:off x="0" y="879475"/>
            <a:ext cx="3171825" cy="292100"/>
          </a:xfrm>
          <a:prstGeom prst="rect">
            <a:avLst/>
          </a:prstGeom>
          <a:solidFill>
            <a:srgbClr val="D9D9D9"/>
          </a:solidFill>
          <a:ln w="12700">
            <a:miter lim="400000"/>
          </a:ln>
          <a:effectLst>
            <a:outerShdw blurRad="50800" dist="25400" dir="5400000" rotWithShape="0">
              <a:srgbClr val="404040">
                <a:alpha val="33000"/>
              </a:srgbClr>
            </a:outerShdw>
          </a:effectLst>
        </p:spPr>
        <p:txBody>
          <a:bodyPr lIns="45719" rIns="45719" anchor="ctr"/>
          <a:lstStyle/>
          <a:p>
            <a:pPr algn="ctr">
              <a:defRPr>
                <a:solidFill>
                  <a:srgbClr val="FFFFFF"/>
                </a:solidFill>
              </a:defRPr>
            </a:pPr>
            <a:endParaRPr>
              <a:latin typeface="Times New Roman" panose="02020603050405020304" pitchFamily="18" charset="0"/>
              <a:cs typeface="Times New Roman" panose="02020603050405020304" pitchFamily="18" charset="0"/>
            </a:endParaRPr>
          </a:p>
        </p:txBody>
      </p:sp>
      <p:sp>
        <p:nvSpPr>
          <p:cNvPr id="13" name="矩形 4">
            <a:extLst>
              <a:ext uri="{FF2B5EF4-FFF2-40B4-BE49-F238E27FC236}">
                <a16:creationId xmlns:a16="http://schemas.microsoft.com/office/drawing/2014/main" id="{A52E08EB-4165-7074-92DC-EA67D80301DF}"/>
              </a:ext>
            </a:extLst>
          </p:cNvPr>
          <p:cNvSpPr/>
          <p:nvPr/>
        </p:nvSpPr>
        <p:spPr>
          <a:xfrm>
            <a:off x="0" y="428625"/>
            <a:ext cx="3171825" cy="460375"/>
          </a:xfrm>
          <a:prstGeom prst="rect">
            <a:avLst/>
          </a:prstGeom>
          <a:solidFill>
            <a:srgbClr val="005C9A"/>
          </a:solidFill>
          <a:ln w="12700">
            <a:miter lim="400000"/>
          </a:ln>
          <a:effectLst>
            <a:outerShdw blurRad="50800" dist="25400" dir="5400000" rotWithShape="0">
              <a:srgbClr val="001E32">
                <a:alpha val="56000"/>
              </a:srgbClr>
            </a:outerShdw>
          </a:effectLst>
        </p:spPr>
        <p:txBody>
          <a:bodyPr lIns="45719" rIns="45719" anchor="ctr"/>
          <a:lstStyle/>
          <a:p>
            <a:pPr algn="ctr">
              <a:defRPr>
                <a:solidFill>
                  <a:srgbClr val="FFFFFF"/>
                </a:solidFill>
              </a:defRPr>
            </a:pPr>
            <a:endParaRPr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 name="文本框 13">
            <a:extLst>
              <a:ext uri="{FF2B5EF4-FFF2-40B4-BE49-F238E27FC236}">
                <a16:creationId xmlns:a16="http://schemas.microsoft.com/office/drawing/2014/main" id="{792D2B1B-0122-77D2-6AB2-DA7B494A54E2}"/>
              </a:ext>
            </a:extLst>
          </p:cNvPr>
          <p:cNvSpPr txBox="1"/>
          <p:nvPr/>
        </p:nvSpPr>
        <p:spPr>
          <a:xfrm>
            <a:off x="1" y="439384"/>
            <a:ext cx="3171824"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1. </a:t>
            </a:r>
            <a:r>
              <a:rPr lang="fr-FR"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rPr>
              <a:t>Classification Scheme</a:t>
            </a:r>
            <a:endParaRPr lang="en-US" altLang="zh-CN" sz="2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15" name="文本框 14">
            <a:extLst>
              <a:ext uri="{FF2B5EF4-FFF2-40B4-BE49-F238E27FC236}">
                <a16:creationId xmlns:a16="http://schemas.microsoft.com/office/drawing/2014/main" id="{A3FFC09E-2CB0-96E2-57EC-448FFE652CAC}"/>
              </a:ext>
            </a:extLst>
          </p:cNvPr>
          <p:cNvSpPr txBox="1"/>
          <p:nvPr/>
        </p:nvSpPr>
        <p:spPr>
          <a:xfrm>
            <a:off x="3171824" y="458757"/>
            <a:ext cx="4153535"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zh-CN" sz="2000" b="1" dirty="0">
                <a:solidFill>
                  <a:schemeClr val="tx1"/>
                </a:solidFill>
                <a:latin typeface="Arial" panose="020B0604020202020204" pitchFamily="34" charset="0"/>
                <a:ea typeface="微软雅黑" panose="020B0503020204020204" pitchFamily="34" charset="-122"/>
                <a:cs typeface="Arial" panose="020B0604020202020204" pitchFamily="34" charset="0"/>
              </a:rPr>
              <a:t>-About the flame retardance  </a:t>
            </a:r>
          </a:p>
        </p:txBody>
      </p:sp>
      <p:pic>
        <p:nvPicPr>
          <p:cNvPr id="16" name="图片 15">
            <a:extLst>
              <a:ext uri="{FF2B5EF4-FFF2-40B4-BE49-F238E27FC236}">
                <a16:creationId xmlns:a16="http://schemas.microsoft.com/office/drawing/2014/main" id="{423D2B8F-A0FF-6DD5-2AC1-8C64668E63A0}"/>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9249" b="43013" l="11437" r="90323">
                        <a14:foregroundMark x1="11848" y1="32068" x2="11848" y2="32068"/>
                        <a14:foregroundMark x1="12434" y1="35299" x2="12434" y2="35299"/>
                        <a14:foregroundMark x1="12258" y1="37197" x2="12258" y2="37197"/>
                        <a14:foregroundMark x1="39003" y1="41236" x2="39003" y2="41236"/>
                        <a14:foregroundMark x1="43519" y1="38247" x2="43519" y2="38247"/>
                        <a14:foregroundMark x1="11437" y1="30735" x2="11437" y2="30735"/>
                        <a14:foregroundMark x1="41584" y1="39620" x2="41584" y2="39620"/>
                        <a14:backgroundMark x1="48387" y1="23990" x2="48387" y2="23990"/>
                        <a14:backgroundMark x1="46862" y1="27221" x2="46862" y2="27221"/>
                        <a14:backgroundMark x1="46862" y1="24111" x2="46862" y2="24111"/>
                        <a14:backgroundMark x1="25161" y1="25040" x2="25161" y2="25040"/>
                        <a14:backgroundMark x1="46452" y1="26656" x2="46452" y2="26656"/>
                        <a14:backgroundMark x1="30440" y1="25848" x2="30440" y2="25848"/>
                        <a14:backgroundMark x1="26334" y1="26131" x2="26334" y2="26131"/>
                        <a14:backgroundMark x1="32962" y1="24637" x2="32962" y2="24637"/>
                      </a14:backgroundRemoval>
                    </a14:imgEffect>
                  </a14:imgLayer>
                </a14:imgProps>
              </a:ext>
              <a:ext uri="{28A0092B-C50C-407E-A947-70E740481C1C}">
                <a14:useLocalDpi xmlns:a14="http://schemas.microsoft.com/office/drawing/2010/main" val="0"/>
              </a:ext>
            </a:extLst>
          </a:blip>
          <a:srcRect l="7478" t="27718" r="51366" b="55891"/>
          <a:stretch>
            <a:fillRect/>
          </a:stretch>
        </p:blipFill>
        <p:spPr>
          <a:xfrm flipH="1">
            <a:off x="209325" y="4180976"/>
            <a:ext cx="1245073" cy="720000"/>
          </a:xfrm>
          <a:prstGeom prst="rect">
            <a:avLst/>
          </a:prstGeom>
        </p:spPr>
      </p:pic>
      <p:sp>
        <p:nvSpPr>
          <p:cNvPr id="18" name="文本框 17">
            <a:extLst>
              <a:ext uri="{FF2B5EF4-FFF2-40B4-BE49-F238E27FC236}">
                <a16:creationId xmlns:a16="http://schemas.microsoft.com/office/drawing/2014/main" id="{B8DB1E0D-9177-02B7-8B10-B20358729D67}"/>
              </a:ext>
            </a:extLst>
          </p:cNvPr>
          <p:cNvSpPr txBox="1"/>
          <p:nvPr/>
        </p:nvSpPr>
        <p:spPr>
          <a:xfrm>
            <a:off x="2426857" y="3948943"/>
            <a:ext cx="181864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dirty="0">
                <a:latin typeface="Arial" panose="020B0604020202020204" pitchFamily="34" charset="0"/>
                <a:ea typeface="微软雅黑" panose="020B0503020204020204" pitchFamily="34" charset="-122"/>
                <a:cs typeface="Arial" panose="020B0604020202020204" pitchFamily="34" charset="0"/>
              </a:rPr>
              <a:t>Battery</a:t>
            </a:r>
            <a:endParaRPr lang="zh-CN" altLang="en-US" sz="1600" dirty="0">
              <a:latin typeface="Arial" panose="020B0604020202020204" pitchFamily="34" charset="0"/>
              <a:ea typeface="微软雅黑" panose="020B0503020204020204" pitchFamily="34" charset="-122"/>
              <a:cs typeface="Arial" panose="020B0604020202020204" pitchFamily="34" charset="0"/>
            </a:endParaRPr>
          </a:p>
        </p:txBody>
      </p:sp>
      <p:pic>
        <p:nvPicPr>
          <p:cNvPr id="4" name="图片 3">
            <a:extLst>
              <a:ext uri="{FF2B5EF4-FFF2-40B4-BE49-F238E27FC236}">
                <a16:creationId xmlns:a16="http://schemas.microsoft.com/office/drawing/2014/main" id="{7A8735D1-0CCA-47D8-7C99-48BD6156A760}"/>
              </a:ext>
            </a:extLst>
          </p:cNvPr>
          <p:cNvPicPr>
            <a:picLocks noChangeAspect="1"/>
          </p:cNvPicPr>
          <p:nvPr/>
        </p:nvPicPr>
        <p:blipFill>
          <a:blip r:embed="rId9">
            <a:extLst>
              <a:ext uri="{28A0092B-C50C-407E-A947-70E740481C1C}">
                <a14:useLocalDpi xmlns:a14="http://schemas.microsoft.com/office/drawing/2010/main" val="0"/>
              </a:ext>
            </a:extLst>
          </a:blip>
          <a:srcRect l="24233" r="14659"/>
          <a:stretch>
            <a:fillRect/>
          </a:stretch>
        </p:blipFill>
        <p:spPr>
          <a:xfrm>
            <a:off x="2259516" y="4255906"/>
            <a:ext cx="2187887" cy="2016000"/>
          </a:xfrm>
          <a:prstGeom prst="rect">
            <a:avLst/>
          </a:prstGeom>
          <a:effectLst>
            <a:outerShdw blurRad="50800" dist="38100" dir="2700000" algn="tl" rotWithShape="0">
              <a:prstClr val="black">
                <a:alpha val="40000"/>
              </a:prstClr>
            </a:outerShdw>
          </a:effectLst>
        </p:spPr>
      </p:pic>
      <p:sp>
        <p:nvSpPr>
          <p:cNvPr id="7" name="文本框 6">
            <a:extLst>
              <a:ext uri="{FF2B5EF4-FFF2-40B4-BE49-F238E27FC236}">
                <a16:creationId xmlns:a16="http://schemas.microsoft.com/office/drawing/2014/main" id="{41D7DD45-DC92-B694-464F-8BF65461A3AB}"/>
              </a:ext>
            </a:extLst>
          </p:cNvPr>
          <p:cNvSpPr txBox="1"/>
          <p:nvPr/>
        </p:nvSpPr>
        <p:spPr>
          <a:xfrm>
            <a:off x="537605" y="3948943"/>
            <a:ext cx="181864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dirty="0">
                <a:latin typeface="Arial" panose="020B0604020202020204" pitchFamily="34" charset="0"/>
                <a:ea typeface="微软雅黑" panose="020B0503020204020204" pitchFamily="34" charset="-122"/>
                <a:cs typeface="Arial" panose="020B0604020202020204" pitchFamily="34" charset="0"/>
              </a:rPr>
              <a:t>Battery</a:t>
            </a:r>
            <a:endParaRPr lang="zh-CN" altLang="en-US" sz="1600" dirty="0">
              <a:latin typeface="Arial" panose="020B0604020202020204" pitchFamily="34" charset="0"/>
              <a:ea typeface="微软雅黑" panose="020B0503020204020204" pitchFamily="34" charset="-122"/>
              <a:cs typeface="Arial" panose="020B0604020202020204" pitchFamily="34" charset="0"/>
            </a:endParaRPr>
          </a:p>
        </p:txBody>
      </p:sp>
      <p:pic>
        <p:nvPicPr>
          <p:cNvPr id="3078" name="Picture 6" descr="锂电池包装-吉孚森包装科技（江苏）有限公司">
            <a:extLst>
              <a:ext uri="{FF2B5EF4-FFF2-40B4-BE49-F238E27FC236}">
                <a16:creationId xmlns:a16="http://schemas.microsoft.com/office/drawing/2014/main" id="{2B6017F5-C335-AF6C-59EA-5A4E771F8A94}"/>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3000" t="5386" r="13833" b="2569"/>
          <a:stretch>
            <a:fillRect/>
          </a:stretch>
        </p:blipFill>
        <p:spPr bwMode="auto">
          <a:xfrm>
            <a:off x="4532002" y="4261542"/>
            <a:ext cx="2848982" cy="2016000"/>
          </a:xfrm>
          <a:prstGeom prst="rect">
            <a:avLst/>
          </a:prstGeom>
          <a:noFill/>
          <a:ln>
            <a:solidFill>
              <a:schemeClr val="tx1">
                <a:lumMod val="50000"/>
                <a:lumOff val="5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 name="文本框 19">
            <a:extLst>
              <a:ext uri="{FF2B5EF4-FFF2-40B4-BE49-F238E27FC236}">
                <a16:creationId xmlns:a16="http://schemas.microsoft.com/office/drawing/2014/main" id="{422A2C4A-9329-8B2E-D40D-271A8851F69C}"/>
              </a:ext>
            </a:extLst>
          </p:cNvPr>
          <p:cNvSpPr txBox="1"/>
          <p:nvPr/>
        </p:nvSpPr>
        <p:spPr>
          <a:xfrm>
            <a:off x="5047173" y="3948943"/>
            <a:ext cx="181864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altLang="zh-CN" sz="1600" dirty="0">
                <a:latin typeface="Arial" panose="020B0604020202020204" pitchFamily="34" charset="0"/>
                <a:ea typeface="微软雅黑" panose="020B0503020204020204" pitchFamily="34" charset="-122"/>
                <a:cs typeface="Arial" panose="020B0604020202020204" pitchFamily="34" charset="0"/>
              </a:rPr>
              <a:t>EV Battery</a:t>
            </a:r>
            <a:endParaRPr lang="zh-CN" altLang="en-US" sz="1600" dirty="0">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3140350499"/>
      </p:ext>
    </p:extLst>
  </p:cSld>
  <p:clrMapOvr>
    <a:masterClrMapping/>
  </p:clrMapOvr>
  <p:transition spd="med"/>
</p:sld>
</file>

<file path=ppt/theme/theme1.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主题​​">
      <a:majorFont>
        <a:latin typeface="等线"/>
        <a:ea typeface="等线"/>
        <a:cs typeface="等线"/>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主题​​">
      <a:majorFont>
        <a:latin typeface="等线"/>
        <a:ea typeface="等线"/>
        <a:cs typeface="等线"/>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等线"/>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1E52687AEAFC4EA7920E461687C0DC" ma:contentTypeVersion="19" ma:contentTypeDescription="Crée un document." ma:contentTypeScope="" ma:versionID="7aee7f95e3970a234dcd6617603f2ef5">
  <xsd:schema xmlns:xsd="http://www.w3.org/2001/XMLSchema" xmlns:xs="http://www.w3.org/2001/XMLSchema" xmlns:p="http://schemas.microsoft.com/office/2006/metadata/properties" xmlns:ns2="dadd0e42-9728-4602-8a5c-a46f3b87708c" xmlns:ns3="2b0c7c77-6603-46ff-8b7f-07662d0248db" targetNamespace="http://schemas.microsoft.com/office/2006/metadata/properties" ma:root="true" ma:fieldsID="8e79dd187e696f6af497c8501b0fdfbb" ns2:_="" ns3:_="">
    <xsd:import namespace="dadd0e42-9728-4602-8a5c-a46f3b87708c"/>
    <xsd:import namespace="2b0c7c77-6603-46ff-8b7f-07662d0248d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dd0e42-9728-4602-8a5c-a46f3b87708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a4320773-1e3d-486a-99a8-b772c0795d3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b0c7c77-6603-46ff-8b7f-07662d0248db"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a1320167-c52f-436c-9801-ae8216cadacd}" ma:internalName="TaxCatchAll" ma:showField="CatchAllData" ma:web="2b0c7c77-6603-46ff-8b7f-07662d0248d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b0c7c77-6603-46ff-8b7f-07662d0248db" xsi:nil="true"/>
    <lcf76f155ced4ddcb4097134ff3c332f xmlns="dadd0e42-9728-4602-8a5c-a46f3b87708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9AE76C6-2551-4BFE-995E-F6DA8F9C879E}"/>
</file>

<file path=customXml/itemProps2.xml><?xml version="1.0" encoding="utf-8"?>
<ds:datastoreItem xmlns:ds="http://schemas.openxmlformats.org/officeDocument/2006/customXml" ds:itemID="{86FE5C30-7460-4665-92E8-181323FE6321}"/>
</file>

<file path=customXml/itemProps3.xml><?xml version="1.0" encoding="utf-8"?>
<ds:datastoreItem xmlns:ds="http://schemas.openxmlformats.org/officeDocument/2006/customXml" ds:itemID="{B7D75AB9-218A-45D6-AED5-8EC846BC9D4C}"/>
</file>

<file path=docProps/app.xml><?xml version="1.0" encoding="utf-8"?>
<Properties xmlns="http://schemas.openxmlformats.org/officeDocument/2006/extended-properties" xmlns:vt="http://schemas.openxmlformats.org/officeDocument/2006/docPropsVTypes">
  <TotalTime>58049</TotalTime>
  <Words>1639</Words>
  <Application>Microsoft Office PowerPoint</Application>
  <PresentationFormat>宽屏</PresentationFormat>
  <Paragraphs>240</Paragraphs>
  <Slides>15</Slides>
  <Notes>13</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等线</vt:lpstr>
      <vt:lpstr>等线 Light</vt:lpstr>
      <vt:lpstr>微软雅黑</vt:lpstr>
      <vt:lpstr>Arial</vt:lpstr>
      <vt:lpstr>Times New Roman</vt:lpstr>
      <vt:lpstr>Wingdings</vt:lpstr>
      <vt:lpstr>Office 主题​​</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Winkid Wang</dc:creator>
  <cp:lastModifiedBy>Honghui Wang</cp:lastModifiedBy>
  <cp:revision>1380</cp:revision>
  <cp:lastPrinted>2026-06-29T01:52:31Z</cp:lastPrinted>
  <dcterms:modified xsi:type="dcterms:W3CDTF">2026-07-02T14:08:10Z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0x0101006C1E52687AEAFC4EA7920E461687C0DC</vt:lpwstr>
  </property>
</Properties>
</file>